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x-wav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2"/>
  </p:sldMasterIdLst>
  <p:notesMasterIdLst>
    <p:notesMasterId r:id="rId44"/>
  </p:notesMasterIdLst>
  <p:handoutMasterIdLst>
    <p:handoutMasterId r:id="rId45"/>
  </p:handoutMasterIdLst>
  <p:sldIdLst>
    <p:sldId id="257" r:id="rId3"/>
    <p:sldId id="275" r:id="rId4"/>
    <p:sldId id="267" r:id="rId5"/>
    <p:sldId id="266" r:id="rId6"/>
    <p:sldId id="284" r:id="rId7"/>
    <p:sldId id="285" r:id="rId8"/>
    <p:sldId id="286" r:id="rId9"/>
    <p:sldId id="287" r:id="rId10"/>
    <p:sldId id="288" r:id="rId11"/>
    <p:sldId id="269" r:id="rId12"/>
    <p:sldId id="297" r:id="rId13"/>
    <p:sldId id="341" r:id="rId14"/>
    <p:sldId id="342" r:id="rId15"/>
    <p:sldId id="324" r:id="rId16"/>
    <p:sldId id="347" r:id="rId17"/>
    <p:sldId id="348" r:id="rId18"/>
    <p:sldId id="349" r:id="rId19"/>
    <p:sldId id="350" r:id="rId20"/>
    <p:sldId id="356" r:id="rId21"/>
    <p:sldId id="316" r:id="rId22"/>
    <p:sldId id="317" r:id="rId23"/>
    <p:sldId id="318" r:id="rId24"/>
    <p:sldId id="319" r:id="rId25"/>
    <p:sldId id="321" r:id="rId26"/>
    <p:sldId id="322" r:id="rId27"/>
    <p:sldId id="298" r:id="rId28"/>
    <p:sldId id="352" r:id="rId29"/>
    <p:sldId id="343" r:id="rId30"/>
    <p:sldId id="344" r:id="rId31"/>
    <p:sldId id="340" r:id="rId32"/>
    <p:sldId id="345" r:id="rId33"/>
    <p:sldId id="346" r:id="rId34"/>
    <p:sldId id="354" r:id="rId35"/>
    <p:sldId id="330" r:id="rId36"/>
    <p:sldId id="325" r:id="rId37"/>
    <p:sldId id="326" r:id="rId38"/>
    <p:sldId id="328" r:id="rId39"/>
    <p:sldId id="353" r:id="rId40"/>
    <p:sldId id="355" r:id="rId41"/>
    <p:sldId id="332" r:id="rId42"/>
    <p:sldId id="335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1014" autoAdjust="0"/>
  </p:normalViewPr>
  <p:slideViewPr>
    <p:cSldViewPr>
      <p:cViewPr varScale="1">
        <p:scale>
          <a:sx n="68" d="100"/>
          <a:sy n="68" d="100"/>
        </p:scale>
        <p:origin x="762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70" d="100"/>
          <a:sy n="70" d="100"/>
        </p:scale>
        <p:origin x="2766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presProps" Target="presProp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theme" Target="theme/theme1.xml"/><Relationship Id="rId8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latinLnBrk="0">
              <a:defRPr lang="zh-CN" sz="1200"/>
            </a:lvl1pPr>
          </a:lstStyle>
          <a:p>
            <a:endParaRPr lang="zh-CN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latinLnBrk="0">
              <a:defRPr lang="zh-CN" sz="1200"/>
            </a:lvl1pPr>
          </a:lstStyle>
          <a:p>
            <a:fld id="{FFBE2AAA-2CC7-4F9C-A8C6-8B9F2A3E9EF0}" type="datetimeFigureOut">
              <a:rPr lang="en-US" altLang="zh-CN" smtClean="0"/>
              <a:t>3/28/2018</a:t>
            </a:fld>
            <a:endParaRPr lang="zh-CN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latinLnBrk="0">
              <a:defRPr lang="zh-CN" sz="1200"/>
            </a:lvl1pPr>
          </a:lstStyle>
          <a:p>
            <a:endParaRPr lang="zh-CN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latinLnBrk="0">
              <a:defRPr lang="zh-CN" sz="1200"/>
            </a:lvl1pPr>
          </a:lstStyle>
          <a:p>
            <a:fld id="{950AD62A-9EE1-43E3-A7E5-D268F71DF3EB}" type="slidenum">
              <a:rPr lang="zh-CN" smtClean="0"/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4364482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latinLnBrk="0">
              <a:defRPr lang="zh-CN" sz="1200"/>
            </a:lvl1pPr>
          </a:lstStyle>
          <a:p>
            <a:endParaRPr lang="zh-CN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latinLnBrk="0">
              <a:defRPr lang="zh-CN" sz="1200"/>
            </a:lvl1pPr>
          </a:lstStyle>
          <a:p>
            <a:fld id="{2B37ADBA-1AC7-4CD6-8AFF-4E8087BA5487}" type="datetimeFigureOut">
              <a:t>2018-03-28</a:t>
            </a:fld>
            <a:endParaRPr lang="zh-CN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第二级</a:t>
            </a:r>
          </a:p>
          <a:p>
            <a:pPr lvl="2"/>
            <a:r>
              <a:rPr lang="zh-CN"/>
              <a:t>第三级</a:t>
            </a:r>
          </a:p>
          <a:p>
            <a:pPr lvl="3"/>
            <a:r>
              <a:rPr lang="zh-CN"/>
              <a:t>第四级</a:t>
            </a:r>
          </a:p>
          <a:p>
            <a:pPr lvl="4"/>
            <a:r>
              <a:rPr lang="zh-CN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latinLnBrk="0">
              <a:defRPr lang="zh-CN" sz="1200"/>
            </a:lvl1pPr>
          </a:lstStyle>
          <a:p>
            <a:endParaRPr lang="zh-CN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latinLnBrk="0">
              <a:defRPr lang="zh-CN" sz="1200"/>
            </a:lvl1pPr>
          </a:lstStyle>
          <a:p>
            <a:fld id="{5534C2EF-8A97-4DAF-B099-E567883644D6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718091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34C2EF-8A97-4DAF-B099-E567883644D6}" type="slidenum">
              <a:rPr lang="en-US" altLang="zh-CN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71607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34C2EF-8A97-4DAF-B099-E567883644D6}" type="slidenum">
              <a:rPr lang="en-US" altLang="zh-CN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58615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34C2EF-8A97-4DAF-B099-E567883644D6}" type="slidenum">
              <a:rPr lang="en-US" altLang="zh-CN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76165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34C2EF-8A97-4DAF-B099-E567883644D6}" type="slidenum">
              <a:rPr lang="en-US" altLang="zh-CN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62711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34C2EF-8A97-4DAF-B099-E567883644D6}" type="slidenum">
              <a:rPr lang="en-US" altLang="zh-CN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81628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34C2EF-8A97-4DAF-B099-E567883644D6}" type="slidenum">
              <a:rPr lang="en-US" altLang="zh-CN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69442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34C2EF-8A97-4DAF-B099-E567883644D6}" type="slidenum">
              <a:rPr lang="en-US" altLang="zh-CN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05953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34C2EF-8A97-4DAF-B099-E567883644D6}" type="slidenum">
              <a:rPr lang="en-US" altLang="zh-CN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33247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34C2EF-8A97-4DAF-B099-E567883644D6}" type="slidenum">
              <a:rPr lang="en-US" altLang="zh-CN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8207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34C2EF-8A97-4DAF-B099-E567883644D6}" type="slidenum">
              <a:rPr lang="en-US" altLang="zh-CN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680200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34C2EF-8A97-4DAF-B099-E567883644D6}" type="slidenum">
              <a:rPr lang="en-US" altLang="zh-CN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42356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34C2EF-8A97-4DAF-B099-E567883644D6}" type="slidenum">
              <a:rPr lang="en-US" altLang="zh-CN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832870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34C2EF-8A97-4DAF-B099-E567883644D6}" type="slidenum">
              <a:rPr lang="en-US" altLang="zh-CN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012876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34C2EF-8A97-4DAF-B099-E567883644D6}" type="slidenum">
              <a:rPr lang="en-US" altLang="zh-CN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100330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34C2EF-8A97-4DAF-B099-E567883644D6}" type="slidenum">
              <a:rPr lang="en-US" altLang="zh-CN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44335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34C2EF-8A97-4DAF-B099-E567883644D6}" type="slidenum">
              <a:rPr lang="en-US" altLang="zh-CN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017806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34C2EF-8A97-4DAF-B099-E567883644D6}" type="slidenum">
              <a:rPr lang="en-US" altLang="zh-CN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613228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34C2EF-8A97-4DAF-B099-E567883644D6}" type="slidenum">
              <a:rPr lang="en-US" altLang="zh-CN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65402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34C2EF-8A97-4DAF-B099-E567883644D6}" type="slidenum">
              <a:rPr lang="en-US" altLang="zh-CN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45715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34C2EF-8A97-4DAF-B099-E567883644D6}" type="slidenum">
              <a:rPr lang="en-US" altLang="zh-CN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00106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34C2EF-8A97-4DAF-B099-E567883644D6}" type="slidenum">
              <a:rPr lang="en-US" altLang="zh-CN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54448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34C2EF-8A97-4DAF-B099-E567883644D6}" type="slidenum">
              <a:rPr lang="en-US" altLang="zh-CN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83527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34C2EF-8A97-4DAF-B099-E567883644D6}" type="slidenum">
              <a:rPr lang="en-US" altLang="zh-CN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78562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34C2EF-8A97-4DAF-B099-E567883644D6}" type="slidenum">
              <a:rPr lang="en-US" altLang="zh-CN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81700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34C2EF-8A97-4DAF-B099-E567883644D6}" type="slidenum">
              <a:rPr lang="en-US" altLang="zh-CN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94791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4" r="323" b="422"/>
          <a:stretch/>
        </p:blipFill>
        <p:spPr>
          <a:xfrm>
            <a:off x="1524" y="1"/>
            <a:ext cx="12188952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838200" y="533400"/>
            <a:ext cx="8458200" cy="1828800"/>
          </a:xfrm>
        </p:spPr>
        <p:txBody>
          <a:bodyPr anchor="b">
            <a:normAutofit/>
          </a:bodyPr>
          <a:lstStyle>
            <a:lvl1pPr algn="l" latinLnBrk="0">
              <a:defRPr lang="zh-CN" sz="4400"/>
            </a:lvl1pPr>
          </a:lstStyle>
          <a:p>
            <a:r>
              <a:rPr lang="zh-CN" altLang="en-US" smtClean="0"/>
              <a:t>单击此处编辑母版标题样式</a:t>
            </a:r>
            <a:endParaRPr 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838200" y="2438400"/>
            <a:ext cx="7086600" cy="914400"/>
          </a:xfrm>
        </p:spPr>
        <p:txBody>
          <a:bodyPr>
            <a:normAutofit/>
          </a:bodyPr>
          <a:lstStyle>
            <a:lvl1pPr marL="0" indent="0" algn="l" latinLnBrk="0">
              <a:spcBef>
                <a:spcPts val="1200"/>
              </a:spcBef>
              <a:buNone/>
              <a:defRPr lang="zh-CN" sz="2400">
                <a:latin typeface="+mj-lt"/>
              </a:defRPr>
            </a:lvl1pPr>
            <a:lvl2pPr marL="457200" indent="0" algn="ctr" latinLnBrk="0">
              <a:buNone/>
              <a:defRPr lang="zh-CN" sz="2000"/>
            </a:lvl2pPr>
            <a:lvl3pPr marL="914400" indent="0" algn="ctr" latinLnBrk="0">
              <a:buNone/>
              <a:defRPr lang="zh-CN" sz="1800"/>
            </a:lvl3pPr>
            <a:lvl4pPr marL="1371600" indent="0" algn="ctr" latinLnBrk="0">
              <a:buNone/>
              <a:defRPr lang="zh-CN" sz="1600"/>
            </a:lvl4pPr>
            <a:lvl5pPr marL="1828800" indent="0" algn="ctr" latinLnBrk="0">
              <a:buNone/>
              <a:defRPr lang="zh-CN" sz="1600"/>
            </a:lvl5pPr>
            <a:lvl6pPr marL="2286000" indent="0" algn="ctr" latinLnBrk="0">
              <a:buNone/>
              <a:defRPr lang="zh-CN" sz="1600"/>
            </a:lvl6pPr>
            <a:lvl7pPr marL="2743200" indent="0" algn="ctr" latinLnBrk="0">
              <a:buNone/>
              <a:defRPr lang="zh-CN" sz="1600"/>
            </a:lvl7pPr>
            <a:lvl8pPr marL="3200400" indent="0" algn="ctr" latinLnBrk="0">
              <a:buNone/>
              <a:defRPr lang="zh-CN" sz="1600"/>
            </a:lvl8pPr>
            <a:lvl9pPr marL="3657600" indent="0" algn="ctr" latinLnBrk="0">
              <a:buNone/>
              <a:defRPr lang="zh-CN"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4154451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 张图片（带题注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5" y="1716"/>
            <a:ext cx="12188952" cy="6856284"/>
          </a:xfrm>
          <a:prstGeom prst="rect">
            <a:avLst/>
          </a:prstGeom>
        </p:spPr>
      </p:pic>
      <p:sp>
        <p:nvSpPr>
          <p:cNvPr id="7" name="任意多边形 5"/>
          <p:cNvSpPr>
            <a:spLocks/>
          </p:cNvSpPr>
          <p:nvPr/>
        </p:nvSpPr>
        <p:spPr bwMode="gray">
          <a:xfrm>
            <a:off x="762000" y="933449"/>
            <a:ext cx="4114800" cy="4109465"/>
          </a:xfrm>
          <a:custGeom>
            <a:avLst/>
            <a:gdLst>
              <a:gd name="T0" fmla="*/ 870 w 933"/>
              <a:gd name="T1" fmla="*/ 64 h 1275"/>
              <a:gd name="T2" fmla="*/ 870 w 933"/>
              <a:gd name="T3" fmla="*/ 1213 h 1275"/>
              <a:gd name="T4" fmla="*/ 61 w 933"/>
              <a:gd name="T5" fmla="*/ 1213 h 1275"/>
              <a:gd name="T6" fmla="*/ 61 w 933"/>
              <a:gd name="T7" fmla="*/ 64 h 1275"/>
              <a:gd name="T8" fmla="*/ 870 w 933"/>
              <a:gd name="T9" fmla="*/ 64 h 12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33" h="1275">
                <a:moveTo>
                  <a:pt x="870" y="64"/>
                </a:moveTo>
                <a:cubicBezTo>
                  <a:pt x="933" y="128"/>
                  <a:pt x="922" y="1160"/>
                  <a:pt x="870" y="1213"/>
                </a:cubicBezTo>
                <a:cubicBezTo>
                  <a:pt x="817" y="1266"/>
                  <a:pt x="121" y="1275"/>
                  <a:pt x="61" y="1213"/>
                </a:cubicBezTo>
                <a:cubicBezTo>
                  <a:pt x="0" y="1151"/>
                  <a:pt x="3" y="123"/>
                  <a:pt x="61" y="64"/>
                </a:cubicBezTo>
                <a:cubicBezTo>
                  <a:pt x="118" y="5"/>
                  <a:pt x="806" y="0"/>
                  <a:pt x="870" y="64"/>
                </a:cubicBezTo>
                <a:close/>
              </a:path>
            </a:pathLst>
          </a:custGeom>
          <a:solidFill>
            <a:srgbClr val="FFFFFF"/>
          </a:solidFill>
          <a:effectLst>
            <a:outerShdw blurRad="317500" dist="635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3"/>
          </p:nvPr>
        </p:nvSpPr>
        <p:spPr>
          <a:xfrm>
            <a:off x="992435" y="1113022"/>
            <a:ext cx="3638453" cy="3750319"/>
          </a:xfrm>
          <a:custGeom>
            <a:avLst/>
            <a:gdLst>
              <a:gd name="connsiteX0" fmla="*/ 1744346 w 3503695"/>
              <a:gd name="connsiteY0" fmla="*/ 62 h 4031418"/>
              <a:gd name="connsiteX1" fmla="*/ 3334838 w 3503695"/>
              <a:gd name="connsiteY1" fmla="*/ 150223 h 4031418"/>
              <a:gd name="connsiteX2" fmla="*/ 3334838 w 3503695"/>
              <a:gd name="connsiteY2" fmla="*/ 3890810 h 4031418"/>
              <a:gd name="connsiteX3" fmla="*/ 174362 w 3503695"/>
              <a:gd name="connsiteY3" fmla="*/ 3890810 h 4031418"/>
              <a:gd name="connsiteX4" fmla="*/ 174362 w 3503695"/>
              <a:gd name="connsiteY4" fmla="*/ 150223 h 4031418"/>
              <a:gd name="connsiteX5" fmla="*/ 1744346 w 3503695"/>
              <a:gd name="connsiteY5" fmla="*/ 62 h 4031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3695" h="4031418">
                <a:moveTo>
                  <a:pt x="1744346" y="62"/>
                </a:moveTo>
                <a:cubicBezTo>
                  <a:pt x="2475376" y="-1972"/>
                  <a:pt x="3209826" y="46047"/>
                  <a:pt x="3334838" y="150223"/>
                </a:cubicBezTo>
                <a:cubicBezTo>
                  <a:pt x="3580957" y="358576"/>
                  <a:pt x="3537984" y="3718268"/>
                  <a:pt x="3334838" y="3890810"/>
                </a:cubicBezTo>
                <a:cubicBezTo>
                  <a:pt x="3127786" y="4063352"/>
                  <a:pt x="408761" y="4092652"/>
                  <a:pt x="174362" y="3890810"/>
                </a:cubicBezTo>
                <a:cubicBezTo>
                  <a:pt x="-63943" y="3688968"/>
                  <a:pt x="-52223" y="342299"/>
                  <a:pt x="174362" y="150223"/>
                </a:cubicBezTo>
                <a:cubicBezTo>
                  <a:pt x="285702" y="54185"/>
                  <a:pt x="1013315" y="2097"/>
                  <a:pt x="1744346" y="62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</p:spPr>
        <p:txBody>
          <a:bodyPr wrap="square" tIns="365760">
            <a:noAutofit/>
          </a:bodyPr>
          <a:lstStyle>
            <a:lvl1pPr marL="0" indent="0" algn="ctr" latinLnBrk="0">
              <a:buNone/>
              <a:defRPr lang="zh-CN"/>
            </a:lvl1pPr>
          </a:lstStyle>
          <a:p>
            <a:r>
              <a:rPr lang="zh-CN" altLang="en-US" smtClean="0"/>
              <a:t>单击图标添加图片</a:t>
            </a:r>
            <a:endParaRPr lang="zh-CN"/>
          </a:p>
        </p:txBody>
      </p:sp>
      <p:sp>
        <p:nvSpPr>
          <p:cNvPr id="18" name="任意多边形 5"/>
          <p:cNvSpPr>
            <a:spLocks/>
          </p:cNvSpPr>
          <p:nvPr/>
        </p:nvSpPr>
        <p:spPr bwMode="gray">
          <a:xfrm>
            <a:off x="5300133" y="933449"/>
            <a:ext cx="4114800" cy="4109465"/>
          </a:xfrm>
          <a:custGeom>
            <a:avLst/>
            <a:gdLst>
              <a:gd name="T0" fmla="*/ 870 w 933"/>
              <a:gd name="T1" fmla="*/ 64 h 1275"/>
              <a:gd name="T2" fmla="*/ 870 w 933"/>
              <a:gd name="T3" fmla="*/ 1213 h 1275"/>
              <a:gd name="T4" fmla="*/ 61 w 933"/>
              <a:gd name="T5" fmla="*/ 1213 h 1275"/>
              <a:gd name="T6" fmla="*/ 61 w 933"/>
              <a:gd name="T7" fmla="*/ 64 h 1275"/>
              <a:gd name="T8" fmla="*/ 870 w 933"/>
              <a:gd name="T9" fmla="*/ 64 h 12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33" h="1275">
                <a:moveTo>
                  <a:pt x="870" y="64"/>
                </a:moveTo>
                <a:cubicBezTo>
                  <a:pt x="933" y="128"/>
                  <a:pt x="922" y="1160"/>
                  <a:pt x="870" y="1213"/>
                </a:cubicBezTo>
                <a:cubicBezTo>
                  <a:pt x="817" y="1266"/>
                  <a:pt x="121" y="1275"/>
                  <a:pt x="61" y="1213"/>
                </a:cubicBezTo>
                <a:cubicBezTo>
                  <a:pt x="0" y="1151"/>
                  <a:pt x="3" y="123"/>
                  <a:pt x="61" y="64"/>
                </a:cubicBezTo>
                <a:cubicBezTo>
                  <a:pt x="118" y="5"/>
                  <a:pt x="806" y="0"/>
                  <a:pt x="870" y="64"/>
                </a:cubicBezTo>
                <a:close/>
              </a:path>
            </a:pathLst>
          </a:custGeom>
          <a:solidFill>
            <a:srgbClr val="FFFFFF"/>
          </a:solidFill>
          <a:effectLst>
            <a:outerShdw blurRad="317500" dist="635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/>
          </a:p>
        </p:txBody>
      </p:sp>
      <p:sp>
        <p:nvSpPr>
          <p:cNvPr id="19" name="图片占位符 18"/>
          <p:cNvSpPr>
            <a:spLocks noGrp="1"/>
          </p:cNvSpPr>
          <p:nvPr>
            <p:ph type="pic" sz="quarter" idx="15"/>
          </p:nvPr>
        </p:nvSpPr>
        <p:spPr>
          <a:xfrm>
            <a:off x="5530568" y="1113022"/>
            <a:ext cx="3638453" cy="3750319"/>
          </a:xfrm>
          <a:custGeom>
            <a:avLst/>
            <a:gdLst>
              <a:gd name="connsiteX0" fmla="*/ 1744346 w 3503695"/>
              <a:gd name="connsiteY0" fmla="*/ 62 h 4031418"/>
              <a:gd name="connsiteX1" fmla="*/ 3334838 w 3503695"/>
              <a:gd name="connsiteY1" fmla="*/ 150223 h 4031418"/>
              <a:gd name="connsiteX2" fmla="*/ 3334838 w 3503695"/>
              <a:gd name="connsiteY2" fmla="*/ 3890810 h 4031418"/>
              <a:gd name="connsiteX3" fmla="*/ 174362 w 3503695"/>
              <a:gd name="connsiteY3" fmla="*/ 3890810 h 4031418"/>
              <a:gd name="connsiteX4" fmla="*/ 174362 w 3503695"/>
              <a:gd name="connsiteY4" fmla="*/ 150223 h 4031418"/>
              <a:gd name="connsiteX5" fmla="*/ 1744346 w 3503695"/>
              <a:gd name="connsiteY5" fmla="*/ 62 h 4031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3695" h="4031418">
                <a:moveTo>
                  <a:pt x="1744346" y="62"/>
                </a:moveTo>
                <a:cubicBezTo>
                  <a:pt x="2475376" y="-1972"/>
                  <a:pt x="3209826" y="46047"/>
                  <a:pt x="3334838" y="150223"/>
                </a:cubicBezTo>
                <a:cubicBezTo>
                  <a:pt x="3580957" y="358576"/>
                  <a:pt x="3537984" y="3718268"/>
                  <a:pt x="3334838" y="3890810"/>
                </a:cubicBezTo>
                <a:cubicBezTo>
                  <a:pt x="3127786" y="4063352"/>
                  <a:pt x="408761" y="4092652"/>
                  <a:pt x="174362" y="3890810"/>
                </a:cubicBezTo>
                <a:cubicBezTo>
                  <a:pt x="-63943" y="3688968"/>
                  <a:pt x="-52223" y="342299"/>
                  <a:pt x="174362" y="150223"/>
                </a:cubicBezTo>
                <a:cubicBezTo>
                  <a:pt x="285702" y="54185"/>
                  <a:pt x="1013315" y="2097"/>
                  <a:pt x="1744346" y="62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</p:spPr>
        <p:txBody>
          <a:bodyPr wrap="square" tIns="365760">
            <a:noAutofit/>
          </a:bodyPr>
          <a:lstStyle>
            <a:lvl1pPr marL="0" indent="0" algn="ctr" latinLnBrk="0">
              <a:buNone/>
              <a:defRPr lang="zh-CN"/>
            </a:lvl1pPr>
          </a:lstStyle>
          <a:p>
            <a:r>
              <a:rPr lang="zh-CN" altLang="en-US" smtClean="0"/>
              <a:t>单击图标添加图片</a:t>
            </a:r>
            <a:endParaRPr lang="zh-CN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4"/>
          </p:nvPr>
        </p:nvSpPr>
        <p:spPr>
          <a:xfrm>
            <a:off x="1028581" y="5305425"/>
            <a:ext cx="3566160" cy="1097280"/>
          </a:xfrm>
        </p:spPr>
        <p:txBody>
          <a:bodyPr>
            <a:normAutofit/>
          </a:bodyPr>
          <a:lstStyle>
            <a:lvl1pPr marL="0" indent="0" latinLnBrk="0">
              <a:buNone/>
              <a:defRPr lang="zh-CN" sz="1800"/>
            </a:lvl1pPr>
            <a:lvl2pPr marL="0" indent="0" latinLnBrk="0">
              <a:spcBef>
                <a:spcPts val="1200"/>
              </a:spcBef>
              <a:buNone/>
              <a:defRPr lang="zh-CN" sz="1800"/>
            </a:lvl2pPr>
            <a:lvl3pPr marL="0" indent="0" latinLnBrk="0">
              <a:spcBef>
                <a:spcPts val="1200"/>
              </a:spcBef>
              <a:buNone/>
              <a:defRPr lang="zh-CN" sz="1800"/>
            </a:lvl3pPr>
            <a:lvl4pPr marL="0" indent="0" latinLnBrk="0">
              <a:spcBef>
                <a:spcPts val="1200"/>
              </a:spcBef>
              <a:buNone/>
              <a:defRPr lang="zh-CN" sz="1800"/>
            </a:lvl4pPr>
            <a:lvl5pPr marL="0" indent="0" latinLnBrk="0">
              <a:spcBef>
                <a:spcPts val="1200"/>
              </a:spcBef>
              <a:buNone/>
              <a:defRPr lang="zh-CN" sz="1800"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20" name="文本占位符 16"/>
          <p:cNvSpPr>
            <a:spLocks noGrp="1"/>
          </p:cNvSpPr>
          <p:nvPr>
            <p:ph type="body" sz="quarter" idx="16"/>
          </p:nvPr>
        </p:nvSpPr>
        <p:spPr>
          <a:xfrm>
            <a:off x="5566714" y="5305425"/>
            <a:ext cx="3566160" cy="1097280"/>
          </a:xfrm>
        </p:spPr>
        <p:txBody>
          <a:bodyPr>
            <a:normAutofit/>
          </a:bodyPr>
          <a:lstStyle>
            <a:lvl1pPr marL="0" indent="0" latinLnBrk="0">
              <a:buNone/>
              <a:defRPr lang="zh-CN" sz="1800"/>
            </a:lvl1pPr>
            <a:lvl2pPr marL="0" indent="0" latinLnBrk="0">
              <a:spcBef>
                <a:spcPts val="1200"/>
              </a:spcBef>
              <a:buNone/>
              <a:defRPr lang="zh-CN" sz="1800"/>
            </a:lvl2pPr>
            <a:lvl3pPr marL="0" indent="0" latinLnBrk="0">
              <a:spcBef>
                <a:spcPts val="1200"/>
              </a:spcBef>
              <a:buNone/>
              <a:defRPr lang="zh-CN" sz="1800"/>
            </a:lvl3pPr>
            <a:lvl4pPr marL="0" indent="0" latinLnBrk="0">
              <a:spcBef>
                <a:spcPts val="1200"/>
              </a:spcBef>
              <a:buNone/>
              <a:defRPr lang="zh-CN" sz="1800"/>
            </a:lvl4pPr>
            <a:lvl5pPr marL="0" indent="0" latinLnBrk="0">
              <a:spcBef>
                <a:spcPts val="1200"/>
              </a:spcBef>
              <a:buNone/>
              <a:defRPr lang="zh-CN" sz="1800"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037772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 张图片（带题注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5" y="1716"/>
            <a:ext cx="12188952" cy="6856284"/>
          </a:xfrm>
          <a:prstGeom prst="rect">
            <a:avLst/>
          </a:prstGeom>
        </p:spPr>
      </p:pic>
      <p:sp>
        <p:nvSpPr>
          <p:cNvPr id="7" name="任意多边形 5"/>
          <p:cNvSpPr>
            <a:spLocks/>
          </p:cNvSpPr>
          <p:nvPr/>
        </p:nvSpPr>
        <p:spPr bwMode="gray">
          <a:xfrm>
            <a:off x="762000" y="933449"/>
            <a:ext cx="5334000" cy="4109465"/>
          </a:xfrm>
          <a:custGeom>
            <a:avLst/>
            <a:gdLst>
              <a:gd name="T0" fmla="*/ 870 w 933"/>
              <a:gd name="T1" fmla="*/ 64 h 1275"/>
              <a:gd name="T2" fmla="*/ 870 w 933"/>
              <a:gd name="T3" fmla="*/ 1213 h 1275"/>
              <a:gd name="T4" fmla="*/ 61 w 933"/>
              <a:gd name="T5" fmla="*/ 1213 h 1275"/>
              <a:gd name="T6" fmla="*/ 61 w 933"/>
              <a:gd name="T7" fmla="*/ 64 h 1275"/>
              <a:gd name="T8" fmla="*/ 870 w 933"/>
              <a:gd name="T9" fmla="*/ 64 h 12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33" h="1275">
                <a:moveTo>
                  <a:pt x="870" y="64"/>
                </a:moveTo>
                <a:cubicBezTo>
                  <a:pt x="933" y="128"/>
                  <a:pt x="922" y="1160"/>
                  <a:pt x="870" y="1213"/>
                </a:cubicBezTo>
                <a:cubicBezTo>
                  <a:pt x="817" y="1266"/>
                  <a:pt x="121" y="1275"/>
                  <a:pt x="61" y="1213"/>
                </a:cubicBezTo>
                <a:cubicBezTo>
                  <a:pt x="0" y="1151"/>
                  <a:pt x="3" y="123"/>
                  <a:pt x="61" y="64"/>
                </a:cubicBezTo>
                <a:cubicBezTo>
                  <a:pt x="118" y="5"/>
                  <a:pt x="806" y="0"/>
                  <a:pt x="870" y="64"/>
                </a:cubicBezTo>
                <a:close/>
              </a:path>
            </a:pathLst>
          </a:custGeom>
          <a:solidFill>
            <a:srgbClr val="FFFFFF"/>
          </a:solidFill>
          <a:effectLst>
            <a:outerShdw blurRad="317500" dist="635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3"/>
          </p:nvPr>
        </p:nvSpPr>
        <p:spPr>
          <a:xfrm>
            <a:off x="991888" y="1113022"/>
            <a:ext cx="4874224" cy="3750319"/>
          </a:xfrm>
          <a:custGeom>
            <a:avLst/>
            <a:gdLst>
              <a:gd name="connsiteX0" fmla="*/ 1744346 w 3503695"/>
              <a:gd name="connsiteY0" fmla="*/ 62 h 4031418"/>
              <a:gd name="connsiteX1" fmla="*/ 3334838 w 3503695"/>
              <a:gd name="connsiteY1" fmla="*/ 150223 h 4031418"/>
              <a:gd name="connsiteX2" fmla="*/ 3334838 w 3503695"/>
              <a:gd name="connsiteY2" fmla="*/ 3890810 h 4031418"/>
              <a:gd name="connsiteX3" fmla="*/ 174362 w 3503695"/>
              <a:gd name="connsiteY3" fmla="*/ 3890810 h 4031418"/>
              <a:gd name="connsiteX4" fmla="*/ 174362 w 3503695"/>
              <a:gd name="connsiteY4" fmla="*/ 150223 h 4031418"/>
              <a:gd name="connsiteX5" fmla="*/ 1744346 w 3503695"/>
              <a:gd name="connsiteY5" fmla="*/ 62 h 4031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3695" h="4031418">
                <a:moveTo>
                  <a:pt x="1744346" y="62"/>
                </a:moveTo>
                <a:cubicBezTo>
                  <a:pt x="2475376" y="-1972"/>
                  <a:pt x="3209826" y="46047"/>
                  <a:pt x="3334838" y="150223"/>
                </a:cubicBezTo>
                <a:cubicBezTo>
                  <a:pt x="3580957" y="358576"/>
                  <a:pt x="3537984" y="3718268"/>
                  <a:pt x="3334838" y="3890810"/>
                </a:cubicBezTo>
                <a:cubicBezTo>
                  <a:pt x="3127786" y="4063352"/>
                  <a:pt x="408761" y="4092652"/>
                  <a:pt x="174362" y="3890810"/>
                </a:cubicBezTo>
                <a:cubicBezTo>
                  <a:pt x="-63943" y="3688968"/>
                  <a:pt x="-52223" y="342299"/>
                  <a:pt x="174362" y="150223"/>
                </a:cubicBezTo>
                <a:cubicBezTo>
                  <a:pt x="285702" y="54185"/>
                  <a:pt x="1013315" y="2097"/>
                  <a:pt x="1744346" y="62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</p:spPr>
        <p:txBody>
          <a:bodyPr wrap="square" tIns="365760">
            <a:noAutofit/>
          </a:bodyPr>
          <a:lstStyle>
            <a:lvl1pPr marL="0" indent="0" algn="ctr" latinLnBrk="0">
              <a:buNone/>
              <a:defRPr lang="zh-CN"/>
            </a:lvl1pPr>
          </a:lstStyle>
          <a:p>
            <a:r>
              <a:rPr lang="zh-CN" altLang="en-US" smtClean="0"/>
              <a:t>单击图标添加图片</a:t>
            </a:r>
            <a:endParaRPr lang="zh-CN"/>
          </a:p>
        </p:txBody>
      </p:sp>
      <p:sp>
        <p:nvSpPr>
          <p:cNvPr id="18" name="任意多边形 5"/>
          <p:cNvSpPr>
            <a:spLocks/>
          </p:cNvSpPr>
          <p:nvPr/>
        </p:nvSpPr>
        <p:spPr bwMode="gray">
          <a:xfrm>
            <a:off x="6323873" y="967316"/>
            <a:ext cx="2990942" cy="1934384"/>
          </a:xfrm>
          <a:custGeom>
            <a:avLst/>
            <a:gdLst>
              <a:gd name="T0" fmla="*/ 870 w 933"/>
              <a:gd name="T1" fmla="*/ 64 h 1275"/>
              <a:gd name="T2" fmla="*/ 870 w 933"/>
              <a:gd name="T3" fmla="*/ 1213 h 1275"/>
              <a:gd name="T4" fmla="*/ 61 w 933"/>
              <a:gd name="T5" fmla="*/ 1213 h 1275"/>
              <a:gd name="T6" fmla="*/ 61 w 933"/>
              <a:gd name="T7" fmla="*/ 64 h 1275"/>
              <a:gd name="T8" fmla="*/ 870 w 933"/>
              <a:gd name="T9" fmla="*/ 64 h 12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33" h="1275">
                <a:moveTo>
                  <a:pt x="870" y="64"/>
                </a:moveTo>
                <a:cubicBezTo>
                  <a:pt x="933" y="128"/>
                  <a:pt x="922" y="1160"/>
                  <a:pt x="870" y="1213"/>
                </a:cubicBezTo>
                <a:cubicBezTo>
                  <a:pt x="817" y="1266"/>
                  <a:pt x="121" y="1275"/>
                  <a:pt x="61" y="1213"/>
                </a:cubicBezTo>
                <a:cubicBezTo>
                  <a:pt x="0" y="1151"/>
                  <a:pt x="3" y="123"/>
                  <a:pt x="61" y="64"/>
                </a:cubicBezTo>
                <a:cubicBezTo>
                  <a:pt x="118" y="5"/>
                  <a:pt x="806" y="0"/>
                  <a:pt x="870" y="64"/>
                </a:cubicBezTo>
                <a:close/>
              </a:path>
            </a:pathLst>
          </a:custGeom>
          <a:solidFill>
            <a:srgbClr val="FFFFFF"/>
          </a:solidFill>
          <a:effectLst>
            <a:outerShdw blurRad="317500" dist="635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/>
          </a:p>
        </p:txBody>
      </p:sp>
      <p:sp>
        <p:nvSpPr>
          <p:cNvPr id="19" name="图片占位符 18"/>
          <p:cNvSpPr>
            <a:spLocks noGrp="1"/>
          </p:cNvSpPr>
          <p:nvPr>
            <p:ph type="pic" sz="quarter" idx="15"/>
          </p:nvPr>
        </p:nvSpPr>
        <p:spPr>
          <a:xfrm>
            <a:off x="6506025" y="1109743"/>
            <a:ext cx="2626638" cy="1649530"/>
          </a:xfrm>
          <a:custGeom>
            <a:avLst/>
            <a:gdLst>
              <a:gd name="connsiteX0" fmla="*/ 1744346 w 3503695"/>
              <a:gd name="connsiteY0" fmla="*/ 62 h 4031418"/>
              <a:gd name="connsiteX1" fmla="*/ 3334838 w 3503695"/>
              <a:gd name="connsiteY1" fmla="*/ 150223 h 4031418"/>
              <a:gd name="connsiteX2" fmla="*/ 3334838 w 3503695"/>
              <a:gd name="connsiteY2" fmla="*/ 3890810 h 4031418"/>
              <a:gd name="connsiteX3" fmla="*/ 174362 w 3503695"/>
              <a:gd name="connsiteY3" fmla="*/ 3890810 h 4031418"/>
              <a:gd name="connsiteX4" fmla="*/ 174362 w 3503695"/>
              <a:gd name="connsiteY4" fmla="*/ 150223 h 4031418"/>
              <a:gd name="connsiteX5" fmla="*/ 1744346 w 3503695"/>
              <a:gd name="connsiteY5" fmla="*/ 62 h 4031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3695" h="4031418">
                <a:moveTo>
                  <a:pt x="1744346" y="62"/>
                </a:moveTo>
                <a:cubicBezTo>
                  <a:pt x="2475376" y="-1972"/>
                  <a:pt x="3209826" y="46047"/>
                  <a:pt x="3334838" y="150223"/>
                </a:cubicBezTo>
                <a:cubicBezTo>
                  <a:pt x="3580957" y="358576"/>
                  <a:pt x="3537984" y="3718268"/>
                  <a:pt x="3334838" y="3890810"/>
                </a:cubicBezTo>
                <a:cubicBezTo>
                  <a:pt x="3127786" y="4063352"/>
                  <a:pt x="408761" y="4092652"/>
                  <a:pt x="174362" y="3890810"/>
                </a:cubicBezTo>
                <a:cubicBezTo>
                  <a:pt x="-63943" y="3688968"/>
                  <a:pt x="-52223" y="342299"/>
                  <a:pt x="174362" y="150223"/>
                </a:cubicBezTo>
                <a:cubicBezTo>
                  <a:pt x="285702" y="54185"/>
                  <a:pt x="1013315" y="2097"/>
                  <a:pt x="1744346" y="62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</p:spPr>
        <p:txBody>
          <a:bodyPr wrap="square" tIns="182880">
            <a:noAutofit/>
          </a:bodyPr>
          <a:lstStyle>
            <a:lvl1pPr marL="0" indent="0" algn="ctr" latinLnBrk="0">
              <a:buNone/>
              <a:defRPr lang="zh-CN"/>
            </a:lvl1pPr>
          </a:lstStyle>
          <a:p>
            <a:r>
              <a:rPr lang="zh-CN" altLang="en-US" smtClean="0"/>
              <a:t>单击图标添加图片</a:t>
            </a:r>
            <a:endParaRPr lang="zh-CN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4"/>
          </p:nvPr>
        </p:nvSpPr>
        <p:spPr>
          <a:xfrm>
            <a:off x="1028581" y="5919255"/>
            <a:ext cx="8104082" cy="497420"/>
          </a:xfrm>
        </p:spPr>
        <p:txBody>
          <a:bodyPr>
            <a:normAutofit/>
          </a:bodyPr>
          <a:lstStyle>
            <a:lvl1pPr marL="0" indent="0" latinLnBrk="0">
              <a:spcBef>
                <a:spcPts val="0"/>
              </a:spcBef>
              <a:buNone/>
              <a:defRPr lang="zh-CN" sz="1600"/>
            </a:lvl1pPr>
            <a:lvl2pPr marL="0" indent="0" latinLnBrk="0">
              <a:spcBef>
                <a:spcPts val="1200"/>
              </a:spcBef>
              <a:buNone/>
              <a:defRPr lang="zh-CN" sz="1800"/>
            </a:lvl2pPr>
            <a:lvl3pPr marL="0" indent="0" latinLnBrk="0">
              <a:spcBef>
                <a:spcPts val="1200"/>
              </a:spcBef>
              <a:buNone/>
              <a:defRPr lang="zh-CN" sz="1800"/>
            </a:lvl3pPr>
            <a:lvl4pPr marL="0" indent="0" latinLnBrk="0">
              <a:spcBef>
                <a:spcPts val="1200"/>
              </a:spcBef>
              <a:buNone/>
              <a:defRPr lang="zh-CN" sz="1800"/>
            </a:lvl4pPr>
            <a:lvl5pPr marL="0" indent="0" latinLnBrk="0">
              <a:spcBef>
                <a:spcPts val="1200"/>
              </a:spcBef>
              <a:buNone/>
              <a:defRPr lang="zh-CN" sz="1800"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12" name="任意多边形 5"/>
          <p:cNvSpPr>
            <a:spLocks/>
          </p:cNvSpPr>
          <p:nvPr/>
        </p:nvSpPr>
        <p:spPr bwMode="gray">
          <a:xfrm>
            <a:off x="6323873" y="3060954"/>
            <a:ext cx="2990942" cy="1934384"/>
          </a:xfrm>
          <a:custGeom>
            <a:avLst/>
            <a:gdLst>
              <a:gd name="T0" fmla="*/ 870 w 933"/>
              <a:gd name="T1" fmla="*/ 64 h 1275"/>
              <a:gd name="T2" fmla="*/ 870 w 933"/>
              <a:gd name="T3" fmla="*/ 1213 h 1275"/>
              <a:gd name="T4" fmla="*/ 61 w 933"/>
              <a:gd name="T5" fmla="*/ 1213 h 1275"/>
              <a:gd name="T6" fmla="*/ 61 w 933"/>
              <a:gd name="T7" fmla="*/ 64 h 1275"/>
              <a:gd name="T8" fmla="*/ 870 w 933"/>
              <a:gd name="T9" fmla="*/ 64 h 12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33" h="1275">
                <a:moveTo>
                  <a:pt x="870" y="64"/>
                </a:moveTo>
                <a:cubicBezTo>
                  <a:pt x="933" y="128"/>
                  <a:pt x="922" y="1160"/>
                  <a:pt x="870" y="1213"/>
                </a:cubicBezTo>
                <a:cubicBezTo>
                  <a:pt x="817" y="1266"/>
                  <a:pt x="121" y="1275"/>
                  <a:pt x="61" y="1213"/>
                </a:cubicBezTo>
                <a:cubicBezTo>
                  <a:pt x="0" y="1151"/>
                  <a:pt x="3" y="123"/>
                  <a:pt x="61" y="64"/>
                </a:cubicBezTo>
                <a:cubicBezTo>
                  <a:pt x="118" y="5"/>
                  <a:pt x="806" y="0"/>
                  <a:pt x="870" y="64"/>
                </a:cubicBezTo>
                <a:close/>
              </a:path>
            </a:pathLst>
          </a:custGeom>
          <a:solidFill>
            <a:srgbClr val="FFFFFF"/>
          </a:solidFill>
          <a:effectLst>
            <a:outerShdw blurRad="317500" dist="635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/>
          </a:p>
        </p:txBody>
      </p:sp>
      <p:sp>
        <p:nvSpPr>
          <p:cNvPr id="13" name="图片占位符 12"/>
          <p:cNvSpPr>
            <a:spLocks noGrp="1"/>
          </p:cNvSpPr>
          <p:nvPr>
            <p:ph type="pic" sz="quarter" idx="16"/>
          </p:nvPr>
        </p:nvSpPr>
        <p:spPr>
          <a:xfrm>
            <a:off x="6506025" y="3203381"/>
            <a:ext cx="2626638" cy="1649530"/>
          </a:xfrm>
          <a:custGeom>
            <a:avLst/>
            <a:gdLst>
              <a:gd name="connsiteX0" fmla="*/ 1744346 w 3503695"/>
              <a:gd name="connsiteY0" fmla="*/ 62 h 4031418"/>
              <a:gd name="connsiteX1" fmla="*/ 3334838 w 3503695"/>
              <a:gd name="connsiteY1" fmla="*/ 150223 h 4031418"/>
              <a:gd name="connsiteX2" fmla="*/ 3334838 w 3503695"/>
              <a:gd name="connsiteY2" fmla="*/ 3890810 h 4031418"/>
              <a:gd name="connsiteX3" fmla="*/ 174362 w 3503695"/>
              <a:gd name="connsiteY3" fmla="*/ 3890810 h 4031418"/>
              <a:gd name="connsiteX4" fmla="*/ 174362 w 3503695"/>
              <a:gd name="connsiteY4" fmla="*/ 150223 h 4031418"/>
              <a:gd name="connsiteX5" fmla="*/ 1744346 w 3503695"/>
              <a:gd name="connsiteY5" fmla="*/ 62 h 4031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3695" h="4031418">
                <a:moveTo>
                  <a:pt x="1744346" y="62"/>
                </a:moveTo>
                <a:cubicBezTo>
                  <a:pt x="2475376" y="-1972"/>
                  <a:pt x="3209826" y="46047"/>
                  <a:pt x="3334838" y="150223"/>
                </a:cubicBezTo>
                <a:cubicBezTo>
                  <a:pt x="3580957" y="358576"/>
                  <a:pt x="3537984" y="3718268"/>
                  <a:pt x="3334838" y="3890810"/>
                </a:cubicBezTo>
                <a:cubicBezTo>
                  <a:pt x="3127786" y="4063352"/>
                  <a:pt x="408761" y="4092652"/>
                  <a:pt x="174362" y="3890810"/>
                </a:cubicBezTo>
                <a:cubicBezTo>
                  <a:pt x="-63943" y="3688968"/>
                  <a:pt x="-52223" y="342299"/>
                  <a:pt x="174362" y="150223"/>
                </a:cubicBezTo>
                <a:cubicBezTo>
                  <a:pt x="285702" y="54185"/>
                  <a:pt x="1013315" y="2097"/>
                  <a:pt x="1744346" y="62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</p:spPr>
        <p:txBody>
          <a:bodyPr wrap="square" tIns="182880">
            <a:noAutofit/>
          </a:bodyPr>
          <a:lstStyle>
            <a:lvl1pPr marL="0" indent="0" algn="ctr" latinLnBrk="0">
              <a:buNone/>
              <a:defRPr lang="zh-CN"/>
            </a:lvl1pPr>
          </a:lstStyle>
          <a:p>
            <a:r>
              <a:rPr lang="zh-CN" altLang="en-US" smtClean="0"/>
              <a:t>单击图标添加图片</a:t>
            </a:r>
            <a:endParaRPr lang="zh-CN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28580" y="5305424"/>
            <a:ext cx="8104083" cy="579921"/>
          </a:xfrm>
        </p:spPr>
        <p:txBody>
          <a:bodyPr>
            <a:normAutofit/>
          </a:bodyPr>
          <a:lstStyle>
            <a:lvl1pPr latinLnBrk="0">
              <a:defRPr lang="zh-CN" sz="2400">
                <a:solidFill>
                  <a:schemeClr val="accent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017792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五张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3" y="283"/>
            <a:ext cx="12188952" cy="6859715"/>
          </a:xfrm>
          <a:prstGeom prst="rect">
            <a:avLst/>
          </a:prstGeom>
        </p:spPr>
      </p:pic>
      <p:sp>
        <p:nvSpPr>
          <p:cNvPr id="8" name="任意多边形 5"/>
          <p:cNvSpPr>
            <a:spLocks/>
          </p:cNvSpPr>
          <p:nvPr/>
        </p:nvSpPr>
        <p:spPr bwMode="gray">
          <a:xfrm>
            <a:off x="4182533" y="265044"/>
            <a:ext cx="5232399" cy="3020023"/>
          </a:xfrm>
          <a:custGeom>
            <a:avLst/>
            <a:gdLst>
              <a:gd name="T0" fmla="*/ 870 w 933"/>
              <a:gd name="T1" fmla="*/ 64 h 1275"/>
              <a:gd name="T2" fmla="*/ 870 w 933"/>
              <a:gd name="T3" fmla="*/ 1213 h 1275"/>
              <a:gd name="T4" fmla="*/ 61 w 933"/>
              <a:gd name="T5" fmla="*/ 1213 h 1275"/>
              <a:gd name="T6" fmla="*/ 61 w 933"/>
              <a:gd name="T7" fmla="*/ 64 h 1275"/>
              <a:gd name="T8" fmla="*/ 870 w 933"/>
              <a:gd name="T9" fmla="*/ 64 h 12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33" h="1275">
                <a:moveTo>
                  <a:pt x="870" y="64"/>
                </a:moveTo>
                <a:cubicBezTo>
                  <a:pt x="933" y="128"/>
                  <a:pt x="922" y="1160"/>
                  <a:pt x="870" y="1213"/>
                </a:cubicBezTo>
                <a:cubicBezTo>
                  <a:pt x="817" y="1266"/>
                  <a:pt x="121" y="1275"/>
                  <a:pt x="61" y="1213"/>
                </a:cubicBezTo>
                <a:cubicBezTo>
                  <a:pt x="0" y="1151"/>
                  <a:pt x="3" y="123"/>
                  <a:pt x="61" y="64"/>
                </a:cubicBezTo>
                <a:cubicBezTo>
                  <a:pt x="118" y="5"/>
                  <a:pt x="806" y="0"/>
                  <a:pt x="870" y="64"/>
                </a:cubicBezTo>
                <a:close/>
              </a:path>
            </a:pathLst>
          </a:custGeom>
          <a:solidFill>
            <a:srgbClr val="FFFFFF"/>
          </a:solidFill>
          <a:effectLst>
            <a:outerShdw blurRad="317500" dist="635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/>
          </a:p>
        </p:txBody>
      </p:sp>
      <p:sp>
        <p:nvSpPr>
          <p:cNvPr id="9" name="图片占位符 8"/>
          <p:cNvSpPr>
            <a:spLocks noGrp="1"/>
          </p:cNvSpPr>
          <p:nvPr>
            <p:ph type="pic" sz="quarter" idx="13"/>
          </p:nvPr>
        </p:nvSpPr>
        <p:spPr>
          <a:xfrm>
            <a:off x="4424435" y="436315"/>
            <a:ext cx="4748594" cy="2677481"/>
          </a:xfrm>
          <a:custGeom>
            <a:avLst/>
            <a:gdLst>
              <a:gd name="connsiteX0" fmla="*/ 1744346 w 3503695"/>
              <a:gd name="connsiteY0" fmla="*/ 62 h 4031418"/>
              <a:gd name="connsiteX1" fmla="*/ 3334838 w 3503695"/>
              <a:gd name="connsiteY1" fmla="*/ 150223 h 4031418"/>
              <a:gd name="connsiteX2" fmla="*/ 3334838 w 3503695"/>
              <a:gd name="connsiteY2" fmla="*/ 3890810 h 4031418"/>
              <a:gd name="connsiteX3" fmla="*/ 174362 w 3503695"/>
              <a:gd name="connsiteY3" fmla="*/ 3890810 h 4031418"/>
              <a:gd name="connsiteX4" fmla="*/ 174362 w 3503695"/>
              <a:gd name="connsiteY4" fmla="*/ 150223 h 4031418"/>
              <a:gd name="connsiteX5" fmla="*/ 1744346 w 3503695"/>
              <a:gd name="connsiteY5" fmla="*/ 62 h 4031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3695" h="4031418">
                <a:moveTo>
                  <a:pt x="1744346" y="62"/>
                </a:moveTo>
                <a:cubicBezTo>
                  <a:pt x="2475376" y="-1972"/>
                  <a:pt x="3209826" y="46047"/>
                  <a:pt x="3334838" y="150223"/>
                </a:cubicBezTo>
                <a:cubicBezTo>
                  <a:pt x="3580957" y="358576"/>
                  <a:pt x="3537984" y="3718268"/>
                  <a:pt x="3334838" y="3890810"/>
                </a:cubicBezTo>
                <a:cubicBezTo>
                  <a:pt x="3127786" y="4063352"/>
                  <a:pt x="408761" y="4092652"/>
                  <a:pt x="174362" y="3890810"/>
                </a:cubicBezTo>
                <a:cubicBezTo>
                  <a:pt x="-63943" y="3688968"/>
                  <a:pt x="-52223" y="342299"/>
                  <a:pt x="174362" y="150223"/>
                </a:cubicBezTo>
                <a:cubicBezTo>
                  <a:pt x="285702" y="54185"/>
                  <a:pt x="1013315" y="2097"/>
                  <a:pt x="1744346" y="62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</p:spPr>
        <p:txBody>
          <a:bodyPr wrap="square" tIns="365760">
            <a:noAutofit/>
          </a:bodyPr>
          <a:lstStyle>
            <a:lvl1pPr marL="0" indent="0" algn="ctr" latinLnBrk="0">
              <a:buNone/>
              <a:defRPr lang="zh-CN"/>
            </a:lvl1pPr>
          </a:lstStyle>
          <a:p>
            <a:r>
              <a:rPr lang="zh-CN" altLang="en-US" smtClean="0"/>
              <a:t>单击图标添加图片</a:t>
            </a:r>
            <a:endParaRPr lang="zh-CN"/>
          </a:p>
        </p:txBody>
      </p:sp>
      <p:sp>
        <p:nvSpPr>
          <p:cNvPr id="10" name="任意多边形 5"/>
          <p:cNvSpPr>
            <a:spLocks/>
          </p:cNvSpPr>
          <p:nvPr/>
        </p:nvSpPr>
        <p:spPr bwMode="gray">
          <a:xfrm>
            <a:off x="816188" y="384723"/>
            <a:ext cx="3146212" cy="1894677"/>
          </a:xfrm>
          <a:custGeom>
            <a:avLst/>
            <a:gdLst>
              <a:gd name="T0" fmla="*/ 870 w 933"/>
              <a:gd name="T1" fmla="*/ 64 h 1275"/>
              <a:gd name="T2" fmla="*/ 870 w 933"/>
              <a:gd name="T3" fmla="*/ 1213 h 1275"/>
              <a:gd name="T4" fmla="*/ 61 w 933"/>
              <a:gd name="T5" fmla="*/ 1213 h 1275"/>
              <a:gd name="T6" fmla="*/ 61 w 933"/>
              <a:gd name="T7" fmla="*/ 64 h 1275"/>
              <a:gd name="T8" fmla="*/ 870 w 933"/>
              <a:gd name="T9" fmla="*/ 64 h 12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33" h="1275">
                <a:moveTo>
                  <a:pt x="870" y="64"/>
                </a:moveTo>
                <a:cubicBezTo>
                  <a:pt x="933" y="128"/>
                  <a:pt x="922" y="1160"/>
                  <a:pt x="870" y="1213"/>
                </a:cubicBezTo>
                <a:cubicBezTo>
                  <a:pt x="817" y="1266"/>
                  <a:pt x="121" y="1275"/>
                  <a:pt x="61" y="1213"/>
                </a:cubicBezTo>
                <a:cubicBezTo>
                  <a:pt x="0" y="1151"/>
                  <a:pt x="3" y="123"/>
                  <a:pt x="61" y="64"/>
                </a:cubicBezTo>
                <a:cubicBezTo>
                  <a:pt x="118" y="5"/>
                  <a:pt x="806" y="0"/>
                  <a:pt x="870" y="64"/>
                </a:cubicBezTo>
                <a:close/>
              </a:path>
            </a:pathLst>
          </a:custGeom>
          <a:solidFill>
            <a:srgbClr val="FFFFFF"/>
          </a:solidFill>
          <a:effectLst>
            <a:outerShdw blurRad="317500" dist="635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/>
          </a:p>
        </p:txBody>
      </p:sp>
      <p:sp>
        <p:nvSpPr>
          <p:cNvPr id="11" name="图片占位符 10"/>
          <p:cNvSpPr>
            <a:spLocks noGrp="1"/>
          </p:cNvSpPr>
          <p:nvPr>
            <p:ph type="pic" sz="quarter" idx="15"/>
          </p:nvPr>
        </p:nvSpPr>
        <p:spPr>
          <a:xfrm>
            <a:off x="1013022" y="538232"/>
            <a:ext cx="2752545" cy="1587658"/>
          </a:xfrm>
          <a:custGeom>
            <a:avLst/>
            <a:gdLst>
              <a:gd name="connsiteX0" fmla="*/ 1744346 w 3503695"/>
              <a:gd name="connsiteY0" fmla="*/ 62 h 4031418"/>
              <a:gd name="connsiteX1" fmla="*/ 3334838 w 3503695"/>
              <a:gd name="connsiteY1" fmla="*/ 150223 h 4031418"/>
              <a:gd name="connsiteX2" fmla="*/ 3334838 w 3503695"/>
              <a:gd name="connsiteY2" fmla="*/ 3890810 h 4031418"/>
              <a:gd name="connsiteX3" fmla="*/ 174362 w 3503695"/>
              <a:gd name="connsiteY3" fmla="*/ 3890810 h 4031418"/>
              <a:gd name="connsiteX4" fmla="*/ 174362 w 3503695"/>
              <a:gd name="connsiteY4" fmla="*/ 150223 h 4031418"/>
              <a:gd name="connsiteX5" fmla="*/ 1744346 w 3503695"/>
              <a:gd name="connsiteY5" fmla="*/ 62 h 4031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3695" h="4031418">
                <a:moveTo>
                  <a:pt x="1744346" y="62"/>
                </a:moveTo>
                <a:cubicBezTo>
                  <a:pt x="2475376" y="-1972"/>
                  <a:pt x="3209826" y="46047"/>
                  <a:pt x="3334838" y="150223"/>
                </a:cubicBezTo>
                <a:cubicBezTo>
                  <a:pt x="3580957" y="358576"/>
                  <a:pt x="3537984" y="3718268"/>
                  <a:pt x="3334838" y="3890810"/>
                </a:cubicBezTo>
                <a:cubicBezTo>
                  <a:pt x="3127786" y="4063352"/>
                  <a:pt x="408761" y="4092652"/>
                  <a:pt x="174362" y="3890810"/>
                </a:cubicBezTo>
                <a:cubicBezTo>
                  <a:pt x="-63943" y="3688968"/>
                  <a:pt x="-52223" y="342299"/>
                  <a:pt x="174362" y="150223"/>
                </a:cubicBezTo>
                <a:cubicBezTo>
                  <a:pt x="285702" y="54185"/>
                  <a:pt x="1013315" y="2097"/>
                  <a:pt x="1744346" y="62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</p:spPr>
        <p:txBody>
          <a:bodyPr wrap="square" tIns="182880">
            <a:noAutofit/>
          </a:bodyPr>
          <a:lstStyle>
            <a:lvl1pPr marL="0" indent="0" algn="ctr" latinLnBrk="0">
              <a:buNone/>
              <a:defRPr lang="zh-CN"/>
            </a:lvl1pPr>
          </a:lstStyle>
          <a:p>
            <a:r>
              <a:rPr lang="zh-CN" altLang="en-US" smtClean="0"/>
              <a:t>单击图标添加图片</a:t>
            </a:r>
            <a:endParaRPr lang="zh-CN"/>
          </a:p>
        </p:txBody>
      </p:sp>
      <p:sp>
        <p:nvSpPr>
          <p:cNvPr id="12" name="任意多边形 5"/>
          <p:cNvSpPr>
            <a:spLocks/>
          </p:cNvSpPr>
          <p:nvPr/>
        </p:nvSpPr>
        <p:spPr bwMode="gray">
          <a:xfrm>
            <a:off x="816188" y="2478361"/>
            <a:ext cx="3146212" cy="1894677"/>
          </a:xfrm>
          <a:custGeom>
            <a:avLst/>
            <a:gdLst>
              <a:gd name="T0" fmla="*/ 870 w 933"/>
              <a:gd name="T1" fmla="*/ 64 h 1275"/>
              <a:gd name="T2" fmla="*/ 870 w 933"/>
              <a:gd name="T3" fmla="*/ 1213 h 1275"/>
              <a:gd name="T4" fmla="*/ 61 w 933"/>
              <a:gd name="T5" fmla="*/ 1213 h 1275"/>
              <a:gd name="T6" fmla="*/ 61 w 933"/>
              <a:gd name="T7" fmla="*/ 64 h 1275"/>
              <a:gd name="T8" fmla="*/ 870 w 933"/>
              <a:gd name="T9" fmla="*/ 64 h 12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33" h="1275">
                <a:moveTo>
                  <a:pt x="870" y="64"/>
                </a:moveTo>
                <a:cubicBezTo>
                  <a:pt x="933" y="128"/>
                  <a:pt x="922" y="1160"/>
                  <a:pt x="870" y="1213"/>
                </a:cubicBezTo>
                <a:cubicBezTo>
                  <a:pt x="817" y="1266"/>
                  <a:pt x="121" y="1275"/>
                  <a:pt x="61" y="1213"/>
                </a:cubicBezTo>
                <a:cubicBezTo>
                  <a:pt x="0" y="1151"/>
                  <a:pt x="3" y="123"/>
                  <a:pt x="61" y="64"/>
                </a:cubicBezTo>
                <a:cubicBezTo>
                  <a:pt x="118" y="5"/>
                  <a:pt x="806" y="0"/>
                  <a:pt x="870" y="64"/>
                </a:cubicBezTo>
                <a:close/>
              </a:path>
            </a:pathLst>
          </a:custGeom>
          <a:solidFill>
            <a:srgbClr val="FFFFFF"/>
          </a:solidFill>
          <a:effectLst>
            <a:outerShdw blurRad="317500" dist="635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/>
          </a:p>
        </p:txBody>
      </p:sp>
      <p:sp>
        <p:nvSpPr>
          <p:cNvPr id="13" name="图片占位符 12"/>
          <p:cNvSpPr>
            <a:spLocks noGrp="1"/>
          </p:cNvSpPr>
          <p:nvPr>
            <p:ph type="pic" sz="quarter" idx="16"/>
          </p:nvPr>
        </p:nvSpPr>
        <p:spPr>
          <a:xfrm>
            <a:off x="1013022" y="2631870"/>
            <a:ext cx="2752545" cy="1587658"/>
          </a:xfrm>
          <a:custGeom>
            <a:avLst/>
            <a:gdLst>
              <a:gd name="connsiteX0" fmla="*/ 1744346 w 3503695"/>
              <a:gd name="connsiteY0" fmla="*/ 62 h 4031418"/>
              <a:gd name="connsiteX1" fmla="*/ 3334838 w 3503695"/>
              <a:gd name="connsiteY1" fmla="*/ 150223 h 4031418"/>
              <a:gd name="connsiteX2" fmla="*/ 3334838 w 3503695"/>
              <a:gd name="connsiteY2" fmla="*/ 3890810 h 4031418"/>
              <a:gd name="connsiteX3" fmla="*/ 174362 w 3503695"/>
              <a:gd name="connsiteY3" fmla="*/ 3890810 h 4031418"/>
              <a:gd name="connsiteX4" fmla="*/ 174362 w 3503695"/>
              <a:gd name="connsiteY4" fmla="*/ 150223 h 4031418"/>
              <a:gd name="connsiteX5" fmla="*/ 1744346 w 3503695"/>
              <a:gd name="connsiteY5" fmla="*/ 62 h 4031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3695" h="4031418">
                <a:moveTo>
                  <a:pt x="1744346" y="62"/>
                </a:moveTo>
                <a:cubicBezTo>
                  <a:pt x="2475376" y="-1972"/>
                  <a:pt x="3209826" y="46047"/>
                  <a:pt x="3334838" y="150223"/>
                </a:cubicBezTo>
                <a:cubicBezTo>
                  <a:pt x="3580957" y="358576"/>
                  <a:pt x="3537984" y="3718268"/>
                  <a:pt x="3334838" y="3890810"/>
                </a:cubicBezTo>
                <a:cubicBezTo>
                  <a:pt x="3127786" y="4063352"/>
                  <a:pt x="408761" y="4092652"/>
                  <a:pt x="174362" y="3890810"/>
                </a:cubicBezTo>
                <a:cubicBezTo>
                  <a:pt x="-63943" y="3688968"/>
                  <a:pt x="-52223" y="342299"/>
                  <a:pt x="174362" y="150223"/>
                </a:cubicBezTo>
                <a:cubicBezTo>
                  <a:pt x="285702" y="54185"/>
                  <a:pt x="1013315" y="2097"/>
                  <a:pt x="1744346" y="62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</p:spPr>
        <p:txBody>
          <a:bodyPr wrap="square" tIns="182880">
            <a:noAutofit/>
          </a:bodyPr>
          <a:lstStyle>
            <a:lvl1pPr marL="0" indent="0" algn="ctr" latinLnBrk="0">
              <a:buNone/>
              <a:defRPr lang="zh-CN"/>
            </a:lvl1pPr>
          </a:lstStyle>
          <a:p>
            <a:r>
              <a:rPr lang="zh-CN" altLang="en-US" smtClean="0"/>
              <a:t>单击图标添加图片</a:t>
            </a:r>
            <a:endParaRPr lang="zh-CN"/>
          </a:p>
        </p:txBody>
      </p:sp>
      <p:sp>
        <p:nvSpPr>
          <p:cNvPr id="14" name="任意多边形 5"/>
          <p:cNvSpPr>
            <a:spLocks/>
          </p:cNvSpPr>
          <p:nvPr/>
        </p:nvSpPr>
        <p:spPr bwMode="gray">
          <a:xfrm>
            <a:off x="816188" y="4571999"/>
            <a:ext cx="3146212" cy="1894677"/>
          </a:xfrm>
          <a:custGeom>
            <a:avLst/>
            <a:gdLst>
              <a:gd name="T0" fmla="*/ 870 w 933"/>
              <a:gd name="T1" fmla="*/ 64 h 1275"/>
              <a:gd name="T2" fmla="*/ 870 w 933"/>
              <a:gd name="T3" fmla="*/ 1213 h 1275"/>
              <a:gd name="T4" fmla="*/ 61 w 933"/>
              <a:gd name="T5" fmla="*/ 1213 h 1275"/>
              <a:gd name="T6" fmla="*/ 61 w 933"/>
              <a:gd name="T7" fmla="*/ 64 h 1275"/>
              <a:gd name="T8" fmla="*/ 870 w 933"/>
              <a:gd name="T9" fmla="*/ 64 h 12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33" h="1275">
                <a:moveTo>
                  <a:pt x="870" y="64"/>
                </a:moveTo>
                <a:cubicBezTo>
                  <a:pt x="933" y="128"/>
                  <a:pt x="922" y="1160"/>
                  <a:pt x="870" y="1213"/>
                </a:cubicBezTo>
                <a:cubicBezTo>
                  <a:pt x="817" y="1266"/>
                  <a:pt x="121" y="1275"/>
                  <a:pt x="61" y="1213"/>
                </a:cubicBezTo>
                <a:cubicBezTo>
                  <a:pt x="0" y="1151"/>
                  <a:pt x="3" y="123"/>
                  <a:pt x="61" y="64"/>
                </a:cubicBezTo>
                <a:cubicBezTo>
                  <a:pt x="118" y="5"/>
                  <a:pt x="806" y="0"/>
                  <a:pt x="870" y="64"/>
                </a:cubicBezTo>
                <a:close/>
              </a:path>
            </a:pathLst>
          </a:custGeom>
          <a:solidFill>
            <a:srgbClr val="FFFFFF"/>
          </a:solidFill>
          <a:effectLst>
            <a:outerShdw blurRad="317500" dist="635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7"/>
          </p:nvPr>
        </p:nvSpPr>
        <p:spPr>
          <a:xfrm>
            <a:off x="1013022" y="4725508"/>
            <a:ext cx="2752545" cy="1587658"/>
          </a:xfrm>
          <a:custGeom>
            <a:avLst/>
            <a:gdLst>
              <a:gd name="connsiteX0" fmla="*/ 1744346 w 3503695"/>
              <a:gd name="connsiteY0" fmla="*/ 62 h 4031418"/>
              <a:gd name="connsiteX1" fmla="*/ 3334838 w 3503695"/>
              <a:gd name="connsiteY1" fmla="*/ 150223 h 4031418"/>
              <a:gd name="connsiteX2" fmla="*/ 3334838 w 3503695"/>
              <a:gd name="connsiteY2" fmla="*/ 3890810 h 4031418"/>
              <a:gd name="connsiteX3" fmla="*/ 174362 w 3503695"/>
              <a:gd name="connsiteY3" fmla="*/ 3890810 h 4031418"/>
              <a:gd name="connsiteX4" fmla="*/ 174362 w 3503695"/>
              <a:gd name="connsiteY4" fmla="*/ 150223 h 4031418"/>
              <a:gd name="connsiteX5" fmla="*/ 1744346 w 3503695"/>
              <a:gd name="connsiteY5" fmla="*/ 62 h 4031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3695" h="4031418">
                <a:moveTo>
                  <a:pt x="1744346" y="62"/>
                </a:moveTo>
                <a:cubicBezTo>
                  <a:pt x="2475376" y="-1972"/>
                  <a:pt x="3209826" y="46047"/>
                  <a:pt x="3334838" y="150223"/>
                </a:cubicBezTo>
                <a:cubicBezTo>
                  <a:pt x="3580957" y="358576"/>
                  <a:pt x="3537984" y="3718268"/>
                  <a:pt x="3334838" y="3890810"/>
                </a:cubicBezTo>
                <a:cubicBezTo>
                  <a:pt x="3127786" y="4063352"/>
                  <a:pt x="408761" y="4092652"/>
                  <a:pt x="174362" y="3890810"/>
                </a:cubicBezTo>
                <a:cubicBezTo>
                  <a:pt x="-63943" y="3688968"/>
                  <a:pt x="-52223" y="342299"/>
                  <a:pt x="174362" y="150223"/>
                </a:cubicBezTo>
                <a:cubicBezTo>
                  <a:pt x="285702" y="54185"/>
                  <a:pt x="1013315" y="2097"/>
                  <a:pt x="1744346" y="62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</p:spPr>
        <p:txBody>
          <a:bodyPr wrap="square" tIns="182880">
            <a:noAutofit/>
          </a:bodyPr>
          <a:lstStyle>
            <a:lvl1pPr marL="0" indent="0" algn="ctr" latinLnBrk="0">
              <a:buNone/>
              <a:defRPr lang="zh-CN"/>
            </a:lvl1pPr>
          </a:lstStyle>
          <a:p>
            <a:r>
              <a:rPr lang="zh-CN" altLang="en-US" smtClean="0"/>
              <a:t>单击图标添加图片</a:t>
            </a:r>
            <a:endParaRPr lang="zh-CN"/>
          </a:p>
        </p:txBody>
      </p:sp>
      <p:sp>
        <p:nvSpPr>
          <p:cNvPr id="20" name="任意多边形 5"/>
          <p:cNvSpPr>
            <a:spLocks/>
          </p:cNvSpPr>
          <p:nvPr/>
        </p:nvSpPr>
        <p:spPr bwMode="gray">
          <a:xfrm>
            <a:off x="4182533" y="3448511"/>
            <a:ext cx="5232399" cy="3020023"/>
          </a:xfrm>
          <a:custGeom>
            <a:avLst/>
            <a:gdLst>
              <a:gd name="T0" fmla="*/ 870 w 933"/>
              <a:gd name="T1" fmla="*/ 64 h 1275"/>
              <a:gd name="T2" fmla="*/ 870 w 933"/>
              <a:gd name="T3" fmla="*/ 1213 h 1275"/>
              <a:gd name="T4" fmla="*/ 61 w 933"/>
              <a:gd name="T5" fmla="*/ 1213 h 1275"/>
              <a:gd name="T6" fmla="*/ 61 w 933"/>
              <a:gd name="T7" fmla="*/ 64 h 1275"/>
              <a:gd name="T8" fmla="*/ 870 w 933"/>
              <a:gd name="T9" fmla="*/ 64 h 12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33" h="1275">
                <a:moveTo>
                  <a:pt x="870" y="64"/>
                </a:moveTo>
                <a:cubicBezTo>
                  <a:pt x="933" y="128"/>
                  <a:pt x="922" y="1160"/>
                  <a:pt x="870" y="1213"/>
                </a:cubicBezTo>
                <a:cubicBezTo>
                  <a:pt x="817" y="1266"/>
                  <a:pt x="121" y="1275"/>
                  <a:pt x="61" y="1213"/>
                </a:cubicBezTo>
                <a:cubicBezTo>
                  <a:pt x="0" y="1151"/>
                  <a:pt x="3" y="123"/>
                  <a:pt x="61" y="64"/>
                </a:cubicBezTo>
                <a:cubicBezTo>
                  <a:pt x="118" y="5"/>
                  <a:pt x="806" y="0"/>
                  <a:pt x="870" y="64"/>
                </a:cubicBezTo>
                <a:close/>
              </a:path>
            </a:pathLst>
          </a:custGeom>
          <a:solidFill>
            <a:srgbClr val="FFFFFF"/>
          </a:solidFill>
          <a:effectLst>
            <a:outerShdw blurRad="317500" dist="635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/>
          </a:p>
        </p:txBody>
      </p:sp>
      <p:sp>
        <p:nvSpPr>
          <p:cNvPr id="21" name="图片占位符 20"/>
          <p:cNvSpPr>
            <a:spLocks noGrp="1"/>
          </p:cNvSpPr>
          <p:nvPr>
            <p:ph type="pic" sz="quarter" idx="18"/>
          </p:nvPr>
        </p:nvSpPr>
        <p:spPr>
          <a:xfrm>
            <a:off x="4424435" y="3619782"/>
            <a:ext cx="4748594" cy="2677481"/>
          </a:xfrm>
          <a:custGeom>
            <a:avLst/>
            <a:gdLst>
              <a:gd name="connsiteX0" fmla="*/ 1744346 w 3503695"/>
              <a:gd name="connsiteY0" fmla="*/ 62 h 4031418"/>
              <a:gd name="connsiteX1" fmla="*/ 3334838 w 3503695"/>
              <a:gd name="connsiteY1" fmla="*/ 150223 h 4031418"/>
              <a:gd name="connsiteX2" fmla="*/ 3334838 w 3503695"/>
              <a:gd name="connsiteY2" fmla="*/ 3890810 h 4031418"/>
              <a:gd name="connsiteX3" fmla="*/ 174362 w 3503695"/>
              <a:gd name="connsiteY3" fmla="*/ 3890810 h 4031418"/>
              <a:gd name="connsiteX4" fmla="*/ 174362 w 3503695"/>
              <a:gd name="connsiteY4" fmla="*/ 150223 h 4031418"/>
              <a:gd name="connsiteX5" fmla="*/ 1744346 w 3503695"/>
              <a:gd name="connsiteY5" fmla="*/ 62 h 4031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03695" h="4031418">
                <a:moveTo>
                  <a:pt x="1744346" y="62"/>
                </a:moveTo>
                <a:cubicBezTo>
                  <a:pt x="2475376" y="-1972"/>
                  <a:pt x="3209826" y="46047"/>
                  <a:pt x="3334838" y="150223"/>
                </a:cubicBezTo>
                <a:cubicBezTo>
                  <a:pt x="3580957" y="358576"/>
                  <a:pt x="3537984" y="3718268"/>
                  <a:pt x="3334838" y="3890810"/>
                </a:cubicBezTo>
                <a:cubicBezTo>
                  <a:pt x="3127786" y="4063352"/>
                  <a:pt x="408761" y="4092652"/>
                  <a:pt x="174362" y="3890810"/>
                </a:cubicBezTo>
                <a:cubicBezTo>
                  <a:pt x="-63943" y="3688968"/>
                  <a:pt x="-52223" y="342299"/>
                  <a:pt x="174362" y="150223"/>
                </a:cubicBezTo>
                <a:cubicBezTo>
                  <a:pt x="285702" y="54185"/>
                  <a:pt x="1013315" y="2097"/>
                  <a:pt x="1744346" y="62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</p:spPr>
        <p:txBody>
          <a:bodyPr wrap="square" tIns="365760">
            <a:noAutofit/>
          </a:bodyPr>
          <a:lstStyle>
            <a:lvl1pPr marL="0" indent="0" algn="ctr" latinLnBrk="0">
              <a:buNone/>
              <a:defRPr lang="zh-CN"/>
            </a:lvl1pPr>
          </a:lstStyle>
          <a:p>
            <a:r>
              <a:rPr lang="zh-CN" altLang="en-US" smtClean="0"/>
              <a:t>单击图标添加图片</a:t>
            </a:r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864672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8593D-7C47-471E-A8DF-97AC4FFD13F5}" type="datetimeFigureOut">
              <a:t>2018-03-28</a:t>
            </a:fld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D71E3-7D81-4C24-B9D8-6B108755C64C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443261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365125"/>
            <a:ext cx="1828799" cy="4940300"/>
          </a:xfrm>
        </p:spPr>
        <p:txBody>
          <a:bodyPr vert="vert"/>
          <a:lstStyle/>
          <a:p>
            <a:r>
              <a:rPr lang="zh-CN" altLang="en-US" smtClean="0"/>
              <a:t>单击此处编辑母版标题样式</a:t>
            </a:r>
            <a:endParaRPr lang="zh-CN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524000" y="365125"/>
            <a:ext cx="6858000" cy="4940300"/>
          </a:xfrm>
        </p:spPr>
        <p:txBody>
          <a:bodyPr vert="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8593D-7C47-471E-A8DF-97AC4FFD13F5}" type="datetimeFigureOut">
              <a:t>2018-03-28</a:t>
            </a:fld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D71E3-7D81-4C24-B9D8-6B108755C64C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3926244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8593D-7C47-471E-A8DF-97AC4FFD13F5}" type="datetimeFigureOut">
              <a:t>2018-03-28</a:t>
            </a:fld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D71E3-7D81-4C24-B9D8-6B108755C64C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035739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" t="422"/>
          <a:stretch/>
        </p:blipFill>
        <p:spPr>
          <a:xfrm>
            <a:off x="0" y="0"/>
            <a:ext cx="12188952" cy="685717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352800" y="533400"/>
            <a:ext cx="7315200" cy="1828800"/>
          </a:xfrm>
        </p:spPr>
        <p:txBody>
          <a:bodyPr anchor="b">
            <a:normAutofit/>
          </a:bodyPr>
          <a:lstStyle>
            <a:lvl1pPr latinLnBrk="0">
              <a:defRPr lang="zh-CN" sz="4400"/>
            </a:lvl1pPr>
          </a:lstStyle>
          <a:p>
            <a:r>
              <a:rPr lang="zh-CN" altLang="en-US" smtClean="0"/>
              <a:t>单击此处编辑母版标题样式</a:t>
            </a:r>
            <a:endParaRPr 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352800" y="2438400"/>
            <a:ext cx="5486400" cy="914400"/>
          </a:xfrm>
        </p:spPr>
        <p:txBody>
          <a:bodyPr>
            <a:normAutofit/>
          </a:bodyPr>
          <a:lstStyle>
            <a:lvl1pPr marL="0" indent="0" latinLnBrk="0">
              <a:spcBef>
                <a:spcPts val="1200"/>
              </a:spcBef>
              <a:buNone/>
              <a:defRPr lang="zh-CN" sz="2400">
                <a:solidFill>
                  <a:schemeClr val="tx1"/>
                </a:solidFill>
                <a:latin typeface="+mj-lt"/>
              </a:defRPr>
            </a:lvl1pPr>
            <a:lvl2pPr marL="457200" indent="0" latinLnBrk="0">
              <a:buNone/>
              <a:defRPr lang="zh-CN"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latinLnBrk="0">
              <a:buNone/>
              <a:defRPr lang="zh-CN"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latinLnBrk="0">
              <a:buNone/>
              <a:defRPr lang="zh-CN"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latinLnBrk="0">
              <a:buNone/>
              <a:defRPr lang="zh-CN"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latinLnBrk="0">
              <a:buNone/>
              <a:defRPr lang="zh-CN"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latinLnBrk="0">
              <a:buNone/>
              <a:defRPr lang="zh-CN"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latinLnBrk="0">
              <a:buNone/>
              <a:defRPr lang="zh-CN"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latinLnBrk="0">
              <a:buNone/>
              <a:defRPr lang="zh-CN"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279508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524000" y="1825625"/>
            <a:ext cx="4389120" cy="347472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78880" y="1825625"/>
            <a:ext cx="4389120" cy="347472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8593D-7C47-471E-A8DF-97AC4FFD13F5}" type="datetimeFigureOut">
              <a:t>2018-03-28</a:t>
            </a:fld>
            <a:endParaRPr 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D71E3-7D81-4C24-B9D8-6B108755C64C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625302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524000" y="1828799"/>
            <a:ext cx="4389120" cy="795867"/>
          </a:xfrm>
        </p:spPr>
        <p:txBody>
          <a:bodyPr anchor="ctr">
            <a:normAutofit/>
          </a:bodyPr>
          <a:lstStyle>
            <a:lvl1pPr marL="0" indent="0" latinLnBrk="0">
              <a:spcBef>
                <a:spcPts val="0"/>
              </a:spcBef>
              <a:buNone/>
              <a:defRPr lang="zh-CN" sz="2400" b="0">
                <a:solidFill>
                  <a:schemeClr val="accent4">
                    <a:lumMod val="75000"/>
                  </a:schemeClr>
                </a:solidFill>
                <a:latin typeface="+mj-lt"/>
              </a:defRPr>
            </a:lvl1pPr>
            <a:lvl2pPr marL="457200" indent="0" latinLnBrk="0">
              <a:buNone/>
              <a:defRPr lang="zh-CN" sz="2000" b="1"/>
            </a:lvl2pPr>
            <a:lvl3pPr marL="914400" indent="0" latinLnBrk="0">
              <a:buNone/>
              <a:defRPr lang="zh-CN" sz="1800" b="1"/>
            </a:lvl3pPr>
            <a:lvl4pPr marL="1371600" indent="0" latinLnBrk="0">
              <a:buNone/>
              <a:defRPr lang="zh-CN" sz="1600" b="1"/>
            </a:lvl4pPr>
            <a:lvl5pPr marL="1828800" indent="0" latinLnBrk="0">
              <a:buNone/>
              <a:defRPr lang="zh-CN" sz="1600" b="1"/>
            </a:lvl5pPr>
            <a:lvl6pPr marL="2286000" indent="0" latinLnBrk="0">
              <a:buNone/>
              <a:defRPr lang="zh-CN" sz="1600" b="1"/>
            </a:lvl6pPr>
            <a:lvl7pPr marL="2743200" indent="0" latinLnBrk="0">
              <a:buNone/>
              <a:defRPr lang="zh-CN" sz="1600" b="1"/>
            </a:lvl7pPr>
            <a:lvl8pPr marL="3200400" indent="0" latinLnBrk="0">
              <a:buNone/>
              <a:defRPr lang="zh-CN" sz="1600" b="1"/>
            </a:lvl8pPr>
            <a:lvl9pPr marL="3657600" indent="0" latinLnBrk="0">
              <a:buNone/>
              <a:defRPr lang="zh-CN"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524000" y="2624666"/>
            <a:ext cx="4389120" cy="2675467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78880" y="1828799"/>
            <a:ext cx="4389120" cy="795867"/>
          </a:xfrm>
        </p:spPr>
        <p:txBody>
          <a:bodyPr anchor="ctr">
            <a:normAutofit/>
          </a:bodyPr>
          <a:lstStyle>
            <a:lvl1pPr marL="0" indent="0" latinLnBrk="0">
              <a:spcBef>
                <a:spcPts val="0"/>
              </a:spcBef>
              <a:buNone/>
              <a:defRPr lang="zh-CN" sz="2400" b="0">
                <a:solidFill>
                  <a:schemeClr val="accent4">
                    <a:lumMod val="75000"/>
                  </a:schemeClr>
                </a:solidFill>
                <a:latin typeface="+mj-lt"/>
              </a:defRPr>
            </a:lvl1pPr>
            <a:lvl2pPr marL="457200" indent="0" latinLnBrk="0">
              <a:buNone/>
              <a:defRPr lang="zh-CN" sz="2000" b="1"/>
            </a:lvl2pPr>
            <a:lvl3pPr marL="914400" indent="0" latinLnBrk="0">
              <a:buNone/>
              <a:defRPr lang="zh-CN" sz="1800" b="1"/>
            </a:lvl3pPr>
            <a:lvl4pPr marL="1371600" indent="0" latinLnBrk="0">
              <a:buNone/>
              <a:defRPr lang="zh-CN" sz="1600" b="1"/>
            </a:lvl4pPr>
            <a:lvl5pPr marL="1828800" indent="0" latinLnBrk="0">
              <a:buNone/>
              <a:defRPr lang="zh-CN" sz="1600" b="1"/>
            </a:lvl5pPr>
            <a:lvl6pPr marL="2286000" indent="0" latinLnBrk="0">
              <a:buNone/>
              <a:defRPr lang="zh-CN" sz="1600" b="1"/>
            </a:lvl6pPr>
            <a:lvl7pPr marL="2743200" indent="0" latinLnBrk="0">
              <a:buNone/>
              <a:defRPr lang="zh-CN" sz="1600" b="1"/>
            </a:lvl7pPr>
            <a:lvl8pPr marL="3200400" indent="0" latinLnBrk="0">
              <a:buNone/>
              <a:defRPr lang="zh-CN" sz="1600" b="1"/>
            </a:lvl8pPr>
            <a:lvl9pPr marL="3657600" indent="0" latinLnBrk="0">
              <a:buNone/>
              <a:defRPr lang="zh-CN"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78880" y="2624666"/>
            <a:ext cx="4389120" cy="2675467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8593D-7C47-471E-A8DF-97AC4FFD13F5}" type="datetimeFigureOut">
              <a:t>2018-03-28</a:t>
            </a:fld>
            <a:endParaRPr lang="zh-CN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D71E3-7D81-4C24-B9D8-6B108755C64C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2900086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8593D-7C47-471E-A8DF-97AC4FFD13F5}" type="datetimeFigureOut">
              <a:t>2018-03-28</a:t>
            </a:fld>
            <a:endParaRPr lang="zh-CN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D71E3-7D81-4C24-B9D8-6B108755C64C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645025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8593D-7C47-471E-A8DF-97AC4FFD13F5}" type="datetimeFigureOut">
              <a:t>2018-03-28</a:t>
            </a:fld>
            <a:endParaRPr lang="zh-CN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D71E3-7D81-4C24-B9D8-6B108755C64C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3580071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题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 latinLnBrk="0">
              <a:defRPr lang="zh-CN"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24400" y="1828800"/>
            <a:ext cx="5943600" cy="3476625"/>
          </a:xfrm>
        </p:spPr>
        <p:txBody>
          <a:bodyPr>
            <a:normAutofit/>
          </a:bodyPr>
          <a:lstStyle>
            <a:lvl1pPr latinLnBrk="0">
              <a:defRPr lang="zh-CN" sz="2000"/>
            </a:lvl1pPr>
            <a:lvl2pPr latinLnBrk="0">
              <a:defRPr lang="zh-CN" sz="1800"/>
            </a:lvl2pPr>
            <a:lvl3pPr latinLnBrk="0">
              <a:defRPr lang="zh-CN" sz="1600"/>
            </a:lvl3pPr>
            <a:lvl4pPr latinLnBrk="0">
              <a:defRPr lang="zh-CN" sz="1400"/>
            </a:lvl4pPr>
            <a:lvl5pPr latinLnBrk="0">
              <a:defRPr lang="zh-CN" sz="1400"/>
            </a:lvl5pPr>
            <a:lvl6pPr latinLnBrk="0">
              <a:defRPr lang="zh-CN" sz="2000"/>
            </a:lvl6pPr>
            <a:lvl7pPr latinLnBrk="0">
              <a:defRPr lang="zh-CN" sz="2000"/>
            </a:lvl7pPr>
            <a:lvl8pPr latinLnBrk="0">
              <a:defRPr lang="zh-CN" sz="2000"/>
            </a:lvl8pPr>
            <a:lvl9pPr latinLnBrk="0">
              <a:defRPr lang="zh-CN"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523999" y="1828800"/>
            <a:ext cx="2926080" cy="3476625"/>
          </a:xfrm>
        </p:spPr>
        <p:txBody>
          <a:bodyPr>
            <a:normAutofit/>
          </a:bodyPr>
          <a:lstStyle>
            <a:lvl1pPr marL="0" indent="0" latinLnBrk="0">
              <a:spcBef>
                <a:spcPts val="1200"/>
              </a:spcBef>
              <a:buNone/>
              <a:defRPr lang="zh-CN" sz="1800"/>
            </a:lvl1pPr>
            <a:lvl2pPr marL="457200" indent="0" latinLnBrk="0">
              <a:buNone/>
              <a:defRPr lang="zh-CN" sz="1400"/>
            </a:lvl2pPr>
            <a:lvl3pPr marL="914400" indent="0" latinLnBrk="0">
              <a:buNone/>
              <a:defRPr lang="zh-CN" sz="1200"/>
            </a:lvl3pPr>
            <a:lvl4pPr marL="1371600" indent="0" latinLnBrk="0">
              <a:buNone/>
              <a:defRPr lang="zh-CN" sz="1000"/>
            </a:lvl4pPr>
            <a:lvl5pPr marL="1828800" indent="0" latinLnBrk="0">
              <a:buNone/>
              <a:defRPr lang="zh-CN" sz="1000"/>
            </a:lvl5pPr>
            <a:lvl6pPr marL="2286000" indent="0" latinLnBrk="0">
              <a:buNone/>
              <a:defRPr lang="zh-CN" sz="1000"/>
            </a:lvl6pPr>
            <a:lvl7pPr marL="2743200" indent="0" latinLnBrk="0">
              <a:buNone/>
              <a:defRPr lang="zh-CN" sz="1000"/>
            </a:lvl7pPr>
            <a:lvl8pPr marL="3200400" indent="0" latinLnBrk="0">
              <a:buNone/>
              <a:defRPr lang="zh-CN" sz="1000"/>
            </a:lvl8pPr>
            <a:lvl9pPr marL="3657600" indent="0" latinLnBrk="0">
              <a:buNone/>
              <a:defRPr lang="zh-CN"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8593D-7C47-471E-A8DF-97AC4FFD13F5}" type="datetimeFigureOut">
              <a:t>2018-03-28</a:t>
            </a:fld>
            <a:endParaRPr 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D71E3-7D81-4C24-B9D8-6B108755C64C}" type="slidenum"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807354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图片与题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 latinLnBrk="0">
              <a:defRPr lang="zh-CN"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7010400" y="2245995"/>
            <a:ext cx="3657600" cy="2194560"/>
          </a:xfrm>
        </p:spPr>
        <p:txBody>
          <a:bodyPr>
            <a:normAutofit/>
          </a:bodyPr>
          <a:lstStyle>
            <a:lvl1pPr marL="0" indent="0" latinLnBrk="0">
              <a:spcBef>
                <a:spcPts val="1200"/>
              </a:spcBef>
              <a:buNone/>
              <a:defRPr lang="zh-CN" sz="1800"/>
            </a:lvl1pPr>
            <a:lvl2pPr marL="457200" indent="0" latinLnBrk="0">
              <a:buNone/>
              <a:defRPr lang="zh-CN" sz="1400"/>
            </a:lvl2pPr>
            <a:lvl3pPr marL="914400" indent="0" latinLnBrk="0">
              <a:buNone/>
              <a:defRPr lang="zh-CN" sz="1200"/>
            </a:lvl3pPr>
            <a:lvl4pPr marL="1371600" indent="0" latinLnBrk="0">
              <a:buNone/>
              <a:defRPr lang="zh-CN" sz="1000"/>
            </a:lvl4pPr>
            <a:lvl5pPr marL="1828800" indent="0" latinLnBrk="0">
              <a:buNone/>
              <a:defRPr lang="zh-CN" sz="1000"/>
            </a:lvl5pPr>
            <a:lvl6pPr marL="2286000" indent="0" latinLnBrk="0">
              <a:buNone/>
              <a:defRPr lang="zh-CN" sz="1000"/>
            </a:lvl6pPr>
            <a:lvl7pPr marL="2743200" indent="0" latinLnBrk="0">
              <a:buNone/>
              <a:defRPr lang="zh-CN" sz="1000"/>
            </a:lvl7pPr>
            <a:lvl8pPr marL="3200400" indent="0" latinLnBrk="0">
              <a:buNone/>
              <a:defRPr lang="zh-CN" sz="1000"/>
            </a:lvl8pPr>
            <a:lvl9pPr marL="3657600" indent="0" latinLnBrk="0">
              <a:buNone/>
              <a:defRPr lang="zh-CN"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8593D-7C47-471E-A8DF-97AC4FFD13F5}" type="datetimeFigureOut">
              <a:t>2018-03-28</a:t>
            </a:fld>
            <a:endParaRPr 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9D71E3-7D81-4C24-B9D8-6B108755C64C}" type="slidenum">
              <a:t>‹#›</a:t>
            </a:fld>
            <a:endParaRPr lang="zh-CN"/>
          </a:p>
        </p:txBody>
      </p:sp>
      <p:sp>
        <p:nvSpPr>
          <p:cNvPr id="8" name="任意多边形 5"/>
          <p:cNvSpPr>
            <a:spLocks/>
          </p:cNvSpPr>
          <p:nvPr/>
        </p:nvSpPr>
        <p:spPr bwMode="gray">
          <a:xfrm>
            <a:off x="804333" y="1695450"/>
            <a:ext cx="5596467" cy="3295650"/>
          </a:xfrm>
          <a:custGeom>
            <a:avLst/>
            <a:gdLst>
              <a:gd name="T0" fmla="*/ 1279 w 1347"/>
              <a:gd name="T1" fmla="*/ 919 h 986"/>
              <a:gd name="T2" fmla="*/ 65 w 1347"/>
              <a:gd name="T3" fmla="*/ 919 h 986"/>
              <a:gd name="T4" fmla="*/ 65 w 1347"/>
              <a:gd name="T5" fmla="*/ 64 h 986"/>
              <a:gd name="T6" fmla="*/ 1279 w 1347"/>
              <a:gd name="T7" fmla="*/ 64 h 986"/>
              <a:gd name="T8" fmla="*/ 1279 w 1347"/>
              <a:gd name="T9" fmla="*/ 919 h 9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347" h="986">
                <a:moveTo>
                  <a:pt x="1279" y="919"/>
                </a:moveTo>
                <a:cubicBezTo>
                  <a:pt x="1211" y="986"/>
                  <a:pt x="121" y="974"/>
                  <a:pt x="65" y="919"/>
                </a:cubicBezTo>
                <a:cubicBezTo>
                  <a:pt x="9" y="863"/>
                  <a:pt x="0" y="128"/>
                  <a:pt x="65" y="64"/>
                </a:cubicBezTo>
                <a:cubicBezTo>
                  <a:pt x="130" y="0"/>
                  <a:pt x="1217" y="3"/>
                  <a:pt x="1279" y="64"/>
                </a:cubicBezTo>
                <a:cubicBezTo>
                  <a:pt x="1341" y="125"/>
                  <a:pt x="1347" y="852"/>
                  <a:pt x="1279" y="91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317500" dist="63500" dir="2700000" algn="tl" rotWithShape="0">
              <a:prstClr val="black">
                <a:alpha val="30000"/>
              </a:prstClr>
            </a:outerShdw>
          </a:effectLst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/>
          </a:p>
        </p:txBody>
      </p:sp>
      <p:sp>
        <p:nvSpPr>
          <p:cNvPr id="12" name="图片占位符 11"/>
          <p:cNvSpPr>
            <a:spLocks noGrp="1"/>
          </p:cNvSpPr>
          <p:nvPr>
            <p:ph type="pic" idx="1"/>
          </p:nvPr>
        </p:nvSpPr>
        <p:spPr>
          <a:xfrm>
            <a:off x="1006022" y="1874520"/>
            <a:ext cx="5193089" cy="2937510"/>
          </a:xfrm>
          <a:custGeom>
            <a:avLst/>
            <a:gdLst>
              <a:gd name="connsiteX0" fmla="*/ 2531359 w 5066932"/>
              <a:gd name="connsiteY0" fmla="*/ 21 h 2945784"/>
              <a:gd name="connsiteX1" fmla="*/ 4878015 w 5066932"/>
              <a:gd name="connsiteY1" fmla="*/ 145719 h 2945784"/>
              <a:gd name="connsiteX2" fmla="*/ 4878015 w 5066932"/>
              <a:gd name="connsiteY2" fmla="*/ 2803241 h 2945784"/>
              <a:gd name="connsiteX3" fmla="*/ 175988 w 5066932"/>
              <a:gd name="connsiteY3" fmla="*/ 2803241 h 2945784"/>
              <a:gd name="connsiteX4" fmla="*/ 175988 w 5066932"/>
              <a:gd name="connsiteY4" fmla="*/ 145719 h 2945784"/>
              <a:gd name="connsiteX5" fmla="*/ 2531359 w 5066932"/>
              <a:gd name="connsiteY5" fmla="*/ 21 h 29457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066932" h="2945784">
                <a:moveTo>
                  <a:pt x="2531359" y="21"/>
                </a:moveTo>
                <a:cubicBezTo>
                  <a:pt x="3645379" y="1187"/>
                  <a:pt x="4757946" y="50918"/>
                  <a:pt x="4878015" y="145719"/>
                </a:cubicBezTo>
                <a:cubicBezTo>
                  <a:pt x="5118151" y="335320"/>
                  <a:pt x="5141390" y="2594991"/>
                  <a:pt x="4878015" y="2803241"/>
                </a:cubicBezTo>
                <a:cubicBezTo>
                  <a:pt x="4614639" y="3011491"/>
                  <a:pt x="392886" y="2974193"/>
                  <a:pt x="175988" y="2803241"/>
                </a:cubicBezTo>
                <a:cubicBezTo>
                  <a:pt x="-40909" y="2629181"/>
                  <a:pt x="-75768" y="344644"/>
                  <a:pt x="175988" y="145719"/>
                </a:cubicBezTo>
                <a:cubicBezTo>
                  <a:pt x="301866" y="46256"/>
                  <a:pt x="1417339" y="-1144"/>
                  <a:pt x="2531359" y="21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</p:spPr>
        <p:txBody>
          <a:bodyPr wrap="square" tIns="365760">
            <a:noAutofit/>
          </a:bodyPr>
          <a:lstStyle>
            <a:lvl1pPr marL="0" indent="0" algn="ctr" latinLnBrk="0">
              <a:buNone/>
              <a:defRPr lang="zh-CN" sz="2000"/>
            </a:lvl1pPr>
            <a:lvl2pPr marL="457200" indent="0" latinLnBrk="0">
              <a:buNone/>
              <a:defRPr lang="zh-CN" sz="2800"/>
            </a:lvl2pPr>
            <a:lvl3pPr marL="914400" indent="0" latinLnBrk="0">
              <a:buNone/>
              <a:defRPr lang="zh-CN" sz="2400"/>
            </a:lvl3pPr>
            <a:lvl4pPr marL="1371600" indent="0" latinLnBrk="0">
              <a:buNone/>
              <a:defRPr lang="zh-CN" sz="2000"/>
            </a:lvl4pPr>
            <a:lvl5pPr marL="1828800" indent="0" latinLnBrk="0">
              <a:buNone/>
              <a:defRPr lang="zh-CN" sz="2000"/>
            </a:lvl5pPr>
            <a:lvl6pPr marL="2286000" indent="0" latinLnBrk="0">
              <a:buNone/>
              <a:defRPr lang="zh-CN" sz="2000"/>
            </a:lvl6pPr>
            <a:lvl7pPr marL="2743200" indent="0" latinLnBrk="0">
              <a:buNone/>
              <a:defRPr lang="zh-CN" sz="2000"/>
            </a:lvl7pPr>
            <a:lvl8pPr marL="3200400" indent="0" latinLnBrk="0">
              <a:buNone/>
              <a:defRPr lang="zh-CN" sz="2000"/>
            </a:lvl8pPr>
            <a:lvl9pPr marL="3657600" indent="0" latinLnBrk="0">
              <a:buNone/>
              <a:defRPr lang="zh-CN" sz="2000"/>
            </a:lvl9pPr>
          </a:lstStyle>
          <a:p>
            <a:r>
              <a:rPr lang="zh-CN" altLang="en-US" smtClean="0"/>
              <a:t>单击图标添加图片</a:t>
            </a:r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651318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" t="511" r="525" b="2999"/>
          <a:stretch/>
        </p:blipFill>
        <p:spPr>
          <a:xfrm>
            <a:off x="0" y="0"/>
            <a:ext cx="12188826" cy="6858000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9829800" cy="108267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524000" y="1828800"/>
            <a:ext cx="9144000" cy="34747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第二级</a:t>
            </a:r>
          </a:p>
          <a:p>
            <a:pPr lvl="2"/>
            <a:r>
              <a:rPr lang="zh-CN"/>
              <a:t>第三级</a:t>
            </a:r>
          </a:p>
          <a:p>
            <a:pPr lvl="3"/>
            <a:r>
              <a:rPr lang="zh-CN"/>
              <a:t>第四级</a:t>
            </a:r>
          </a:p>
          <a:p>
            <a:pPr lvl="4"/>
            <a:r>
              <a:rPr lang="zh-CN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7010400" y="6416675"/>
            <a:ext cx="1371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latinLnBrk="0">
              <a:defRPr lang="zh-CN" sz="10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7FC8593D-7C47-471E-A8DF-97AC4FFD13F5}" type="datetimeFigureOut">
              <a:rPr lang="en-US" altLang="zh-CN" smtClean="0"/>
              <a:pPr/>
              <a:t>3/28/2018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2209800" y="6416675"/>
            <a:ext cx="4572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latinLnBrk="0">
              <a:defRPr lang="zh-CN" sz="10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416675"/>
            <a:ext cx="838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latinLnBrk="0">
              <a:defRPr lang="zh-CN" sz="10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289D71E3-7D81-4C24-B9D8-6B108755C64C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16545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2" r:id="rId11"/>
    <p:sldLayoutId id="2147483661" r:id="rId12"/>
    <p:sldLayoutId id="2147483658" r:id="rId13"/>
    <p:sldLayoutId id="2147483659" r:id="rId1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zh-CN" sz="32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lang="zh-CN" sz="20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lang="zh-CN" sz="18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2pPr>
      <a:lvl3pPr marL="685800" indent="-18288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lang="zh-CN" sz="16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3pPr>
      <a:lvl4pPr marL="914400" indent="-18288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lang="zh-CN" sz="14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4pPr>
      <a:lvl5pPr marL="1143000" indent="-18288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lang="zh-CN" sz="14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5pPr>
      <a:lvl6pPr marL="1371600" indent="-18288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lang="zh-CN"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00200" indent="-18288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lang="zh-CN"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828800" indent="-18288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lang="zh-CN"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indent="-18288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lang="zh-CN"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g"/><Relationship Id="rId5" Type="http://schemas.openxmlformats.org/officeDocument/2006/relationships/image" Target="../media/image24.jpg"/><Relationship Id="rId4" Type="http://schemas.openxmlformats.org/officeDocument/2006/relationships/image" Target="../media/image23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jpg"/><Relationship Id="rId4" Type="http://schemas.openxmlformats.org/officeDocument/2006/relationships/image" Target="../media/image27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jpg"/><Relationship Id="rId4" Type="http://schemas.openxmlformats.org/officeDocument/2006/relationships/image" Target="../media/image30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notesSlide" Target="../notesSlides/notesSlide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6" Type="http://schemas.openxmlformats.org/officeDocument/2006/relationships/image" Target="../media/image39.png"/><Relationship Id="rId5" Type="http://schemas.openxmlformats.org/officeDocument/2006/relationships/image" Target="../media/image37.png"/><Relationship Id="rId4" Type="http://schemas.openxmlformats.org/officeDocument/2006/relationships/notesSlide" Target="../notesSlides/notesSlide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6" Type="http://schemas.openxmlformats.org/officeDocument/2006/relationships/image" Target="../media/image40.png"/><Relationship Id="rId5" Type="http://schemas.openxmlformats.org/officeDocument/2006/relationships/image" Target="../media/image37.png"/><Relationship Id="rId4" Type="http://schemas.openxmlformats.org/officeDocument/2006/relationships/notesSlide" Target="../notesSlides/notesSlide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wav"/><Relationship Id="rId1" Type="http://schemas.microsoft.com/office/2007/relationships/media" Target="../media/media4.wav"/><Relationship Id="rId6" Type="http://schemas.openxmlformats.org/officeDocument/2006/relationships/image" Target="../media/image41.png"/><Relationship Id="rId5" Type="http://schemas.openxmlformats.org/officeDocument/2006/relationships/image" Target="../media/image37.png"/><Relationship Id="rId4" Type="http://schemas.openxmlformats.org/officeDocument/2006/relationships/notesSlide" Target="../notesSlides/notesSlide1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wav"/><Relationship Id="rId1" Type="http://schemas.microsoft.com/office/2007/relationships/media" Target="../media/media5.wav"/><Relationship Id="rId6" Type="http://schemas.openxmlformats.org/officeDocument/2006/relationships/image" Target="../media/image43.png"/><Relationship Id="rId5" Type="http://schemas.openxmlformats.org/officeDocument/2006/relationships/image" Target="../media/image37.png"/><Relationship Id="rId4" Type="http://schemas.openxmlformats.org/officeDocument/2006/relationships/notesSlide" Target="../notesSlides/notesSlide1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8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audio" Target="../media/media4.wav"/><Relationship Id="rId13" Type="http://schemas.openxmlformats.org/officeDocument/2006/relationships/image" Target="../media/image49.gif"/><Relationship Id="rId3" Type="http://schemas.microsoft.com/office/2007/relationships/media" Target="../media/media2.wav"/><Relationship Id="rId7" Type="http://schemas.microsoft.com/office/2007/relationships/media" Target="../media/media4.wav"/><Relationship Id="rId12" Type="http://schemas.openxmlformats.org/officeDocument/2006/relationships/notesSlide" Target="../notesSlides/notesSlide24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audio" Target="../media/media3.wav"/><Relationship Id="rId11" Type="http://schemas.openxmlformats.org/officeDocument/2006/relationships/slideLayout" Target="../slideLayouts/slideLayout2.xml"/><Relationship Id="rId5" Type="http://schemas.microsoft.com/office/2007/relationships/media" Target="../media/media3.wav"/><Relationship Id="rId10" Type="http://schemas.openxmlformats.org/officeDocument/2006/relationships/audio" Target="../media/media5.wav"/><Relationship Id="rId4" Type="http://schemas.openxmlformats.org/officeDocument/2006/relationships/audio" Target="../media/media2.wav"/><Relationship Id="rId9" Type="http://schemas.microsoft.com/office/2007/relationships/media" Target="../media/media5.wav"/><Relationship Id="rId14" Type="http://schemas.openxmlformats.org/officeDocument/2006/relationships/image" Target="../media/image37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6.wav"/><Relationship Id="rId1" Type="http://schemas.microsoft.com/office/2007/relationships/media" Target="../media/media6.wav"/><Relationship Id="rId5" Type="http://schemas.openxmlformats.org/officeDocument/2006/relationships/image" Target="../media/image37.png"/><Relationship Id="rId4" Type="http://schemas.openxmlformats.org/officeDocument/2006/relationships/image" Target="../media/image53.gif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9.png"/><Relationship Id="rId7" Type="http://schemas.openxmlformats.org/officeDocument/2006/relationships/image" Target="../media/image1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2.jpeg"/><Relationship Id="rId11" Type="http://schemas.openxmlformats.org/officeDocument/2006/relationships/image" Target="../media/image17.jpg"/><Relationship Id="rId5" Type="http://schemas.openxmlformats.org/officeDocument/2006/relationships/image" Target="../media/image11.jpeg"/><Relationship Id="rId10" Type="http://schemas.openxmlformats.org/officeDocument/2006/relationships/image" Target="../media/image16.jpg"/><Relationship Id="rId4" Type="http://schemas.openxmlformats.org/officeDocument/2006/relationships/image" Target="../media/image10.jpeg"/><Relationship Id="rId9" Type="http://schemas.openxmlformats.org/officeDocument/2006/relationships/image" Target="../media/image15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gif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839416" y="260648"/>
            <a:ext cx="8458200" cy="3687688"/>
          </a:xfrm>
        </p:spPr>
        <p:txBody>
          <a:bodyPr>
            <a:normAutofit fontScale="90000"/>
          </a:bodyPr>
          <a:lstStyle/>
          <a:p>
            <a:r>
              <a:rPr lang="zh-CN" altLang="en-US"/>
              <a:t>趣味儿童编程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sz="3600" dirty="0" smtClean="0">
                <a:latin typeface="+mn-ea"/>
                <a:ea typeface="+mn-ea"/>
              </a:rPr>
              <a:t>1.</a:t>
            </a:r>
            <a:r>
              <a:rPr lang="zh-CN" altLang="en-US" sz="3600" dirty="0" smtClean="0">
                <a:latin typeface="+mn-ea"/>
                <a:ea typeface="+mn-ea"/>
              </a:rPr>
              <a:t>认识电脑</a:t>
            </a:r>
            <a:r>
              <a:rPr lang="en-US" altLang="zh-CN" sz="3600" dirty="0" smtClean="0">
                <a:latin typeface="+mn-ea"/>
                <a:ea typeface="+mn-ea"/>
              </a:rPr>
              <a:t/>
            </a:r>
            <a:br>
              <a:rPr lang="en-US" altLang="zh-CN" sz="3600" dirty="0" smtClean="0">
                <a:latin typeface="+mn-ea"/>
                <a:ea typeface="+mn-ea"/>
              </a:rPr>
            </a:br>
            <a:r>
              <a:rPr lang="en-US" altLang="zh-CN" sz="3600" dirty="0" smtClean="0">
                <a:latin typeface="+mn-ea"/>
                <a:ea typeface="+mn-ea"/>
              </a:rPr>
              <a:t/>
            </a:r>
            <a:br>
              <a:rPr lang="en-US" altLang="zh-CN" sz="3600" dirty="0" smtClean="0">
                <a:latin typeface="+mn-ea"/>
                <a:ea typeface="+mn-ea"/>
              </a:rPr>
            </a:br>
            <a:r>
              <a:rPr lang="en-US" altLang="zh-CN" sz="3600" dirty="0" smtClean="0">
                <a:latin typeface="+mn-ea"/>
                <a:ea typeface="+mn-ea"/>
              </a:rPr>
              <a:t>2.</a:t>
            </a:r>
            <a:r>
              <a:rPr lang="zh-CN" altLang="en-US" sz="3600" dirty="0" smtClean="0">
                <a:latin typeface="+mn-ea"/>
                <a:ea typeface="+mn-ea"/>
              </a:rPr>
              <a:t>电脑的用途</a:t>
            </a:r>
            <a:r>
              <a:rPr lang="en-US" altLang="zh-CN" sz="3600" dirty="0" smtClean="0">
                <a:latin typeface="+mn-ea"/>
                <a:ea typeface="+mn-ea"/>
              </a:rPr>
              <a:t/>
            </a:r>
            <a:br>
              <a:rPr lang="en-US" altLang="zh-CN" sz="3600" dirty="0" smtClean="0">
                <a:latin typeface="+mn-ea"/>
                <a:ea typeface="+mn-ea"/>
              </a:rPr>
            </a:br>
            <a:r>
              <a:rPr lang="en-US" altLang="zh-CN" sz="3600" dirty="0" smtClean="0">
                <a:latin typeface="+mn-ea"/>
                <a:ea typeface="+mn-ea"/>
              </a:rPr>
              <a:t/>
            </a:r>
            <a:br>
              <a:rPr lang="en-US" altLang="zh-CN" sz="3600" dirty="0" smtClean="0">
                <a:latin typeface="+mn-ea"/>
                <a:ea typeface="+mn-ea"/>
              </a:rPr>
            </a:br>
            <a:r>
              <a:rPr lang="en-US" altLang="zh-CN" sz="3600" dirty="0" smtClean="0">
                <a:latin typeface="+mn-ea"/>
                <a:ea typeface="+mn-ea"/>
              </a:rPr>
              <a:t>3.</a:t>
            </a:r>
            <a:r>
              <a:rPr lang="zh-CN" altLang="en-US" sz="3600" dirty="0" smtClean="0">
                <a:latin typeface="+mn-ea"/>
                <a:ea typeface="+mn-ea"/>
              </a:rPr>
              <a:t>使用电脑制作趣味程序</a:t>
            </a:r>
            <a:endParaRPr lang="zh-CN" sz="36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98047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电脑还有哪些用处呢？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335" y="4096918"/>
            <a:ext cx="3335815" cy="2212757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3101" y="1447800"/>
            <a:ext cx="4320178" cy="253450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3100" y="4096918"/>
            <a:ext cx="3511252" cy="2183557"/>
          </a:xfrm>
          <a:prstGeom prst="rect">
            <a:avLst/>
          </a:prstGeom>
          <a:ln w="25400">
            <a:solidFill>
              <a:schemeClr val="bg2">
                <a:lumMod val="90000"/>
              </a:schemeClr>
            </a:solidFill>
          </a:ln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2150" y="1420079"/>
            <a:ext cx="3810000" cy="256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948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未来的电脑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7375" y="1447800"/>
            <a:ext cx="5238750" cy="382905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7824" y="1310515"/>
            <a:ext cx="5105400" cy="382905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7475" y="1455812"/>
            <a:ext cx="4397767" cy="2909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194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69735" y="2348880"/>
            <a:ext cx="9829800" cy="1082674"/>
          </a:xfrm>
        </p:spPr>
        <p:txBody>
          <a:bodyPr/>
          <a:lstStyle/>
          <a:p>
            <a:r>
              <a:rPr lang="en-US" altLang="zh-CN" dirty="0" smtClean="0"/>
              <a:t>3. </a:t>
            </a:r>
            <a:r>
              <a:rPr lang="zh-CN" altLang="en-US" dirty="0" smtClean="0">
                <a:latin typeface="+mn-ea"/>
              </a:rPr>
              <a:t>有趣好玩的程序和游戏是</a:t>
            </a:r>
            <a:r>
              <a:rPr lang="zh-CN" altLang="en-US" dirty="0">
                <a:latin typeface="+mn-ea"/>
              </a:rPr>
              <a:t>怎么制作出来的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22552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99456" y="31297"/>
            <a:ext cx="9829800" cy="2317583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 </a:t>
            </a:r>
            <a:r>
              <a:rPr lang="zh-CN" altLang="en-US" dirty="0">
                <a:latin typeface="+mn-ea"/>
                <a:ea typeface="+mn-ea"/>
              </a:rPr>
              <a:t>通常</a:t>
            </a:r>
            <a:r>
              <a:rPr lang="zh-CN" altLang="en-US" dirty="0" smtClean="0">
                <a:latin typeface="+mn-ea"/>
                <a:ea typeface="+mn-ea"/>
              </a:rPr>
              <a:t>是使用一些工具把动画</a:t>
            </a:r>
            <a:r>
              <a:rPr lang="en-US" altLang="zh-CN" dirty="0" smtClean="0">
                <a:latin typeface="+mn-ea"/>
                <a:ea typeface="+mn-ea"/>
              </a:rPr>
              <a:t>+</a:t>
            </a:r>
            <a:r>
              <a:rPr lang="zh-CN" altLang="en-US" dirty="0" smtClean="0">
                <a:latin typeface="+mn-ea"/>
                <a:ea typeface="+mn-ea"/>
              </a:rPr>
              <a:t>声音等按照规则组合而成的</a:t>
            </a:r>
            <a:r>
              <a:rPr lang="zh-CN" altLang="en-US" dirty="0">
                <a:latin typeface="+mn-ea"/>
                <a:ea typeface="+mn-ea"/>
              </a:rPr>
              <a:t>。</a:t>
            </a:r>
            <a:r>
              <a:rPr lang="en-US" altLang="zh-CN" dirty="0" smtClean="0">
                <a:latin typeface="+mn-ea"/>
                <a:ea typeface="+mn-ea"/>
              </a:rPr>
              <a:t/>
            </a:r>
            <a:br>
              <a:rPr lang="en-US" altLang="zh-CN" dirty="0" smtClean="0">
                <a:latin typeface="+mn-ea"/>
                <a:ea typeface="+mn-ea"/>
              </a:rPr>
            </a:br>
            <a:r>
              <a:rPr lang="en-US" altLang="zh-CN" dirty="0" smtClean="0">
                <a:latin typeface="+mn-ea"/>
                <a:ea typeface="+mn-ea"/>
              </a:rPr>
              <a:t/>
            </a:r>
            <a:br>
              <a:rPr lang="en-US" altLang="zh-CN" dirty="0" smtClean="0">
                <a:latin typeface="+mn-ea"/>
                <a:ea typeface="+mn-ea"/>
              </a:rPr>
            </a:br>
            <a:r>
              <a:rPr lang="zh-CN" altLang="en-US" dirty="0" smtClean="0">
                <a:latin typeface="+mn-ea"/>
                <a:ea typeface="+mn-ea"/>
              </a:rPr>
              <a:t>编程的工具有</a:t>
            </a:r>
            <a:r>
              <a:rPr lang="en-US" altLang="zh-CN" dirty="0" smtClean="0">
                <a:latin typeface="+mn-ea"/>
                <a:ea typeface="+mn-ea"/>
              </a:rPr>
              <a:t>:</a:t>
            </a:r>
            <a:r>
              <a:rPr lang="en-US" altLang="zh-CN" dirty="0" smtClean="0">
                <a:latin typeface="+mn-ea"/>
              </a:rPr>
              <a:t/>
            </a:r>
            <a:br>
              <a:rPr lang="en-US" altLang="zh-CN" dirty="0" smtClean="0">
                <a:latin typeface="+mn-ea"/>
              </a:rPr>
            </a:b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5725" y="2671577"/>
            <a:ext cx="3200833" cy="195555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4272" y="2695593"/>
            <a:ext cx="3091272" cy="195555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999" y="2695593"/>
            <a:ext cx="3004438" cy="1955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688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75520" y="3573016"/>
            <a:ext cx="9829800" cy="683096"/>
          </a:xfrm>
        </p:spPr>
        <p:txBody>
          <a:bodyPr>
            <a:normAutofit fontScale="90000"/>
          </a:bodyPr>
          <a:lstStyle/>
          <a:p>
            <a:r>
              <a:rPr lang="en-US" altLang="zh-CN" dirty="0" smtClean="0"/>
              <a:t>Scratch </a:t>
            </a:r>
            <a:r>
              <a:rPr lang="zh-CN" altLang="en-US" dirty="0" smtClean="0"/>
              <a:t>这个工具</a:t>
            </a:r>
            <a:r>
              <a:rPr lang="en-US" altLang="zh-CN" dirty="0" smtClean="0"/>
              <a:t>,</a:t>
            </a:r>
            <a:r>
              <a:rPr lang="zh-CN" altLang="en-US" dirty="0" smtClean="0"/>
              <a:t>可以帮助我们想搭积木一样搭建我们想要程序和游戏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4670" y="980728"/>
            <a:ext cx="3004438" cy="1955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255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91344" y="404664"/>
            <a:ext cx="9829800" cy="683096"/>
          </a:xfrm>
        </p:spPr>
        <p:txBody>
          <a:bodyPr/>
          <a:lstStyle/>
          <a:p>
            <a:r>
              <a:rPr lang="zh-CN" altLang="en-US" dirty="0" smtClean="0"/>
              <a:t>认识下 </a:t>
            </a:r>
            <a:r>
              <a:rPr lang="en-US" altLang="zh-CN" dirty="0" smtClean="0"/>
              <a:t>Scratch </a:t>
            </a:r>
            <a:r>
              <a:rPr lang="zh-CN" altLang="en-US" dirty="0" smtClean="0"/>
              <a:t>这个工具</a:t>
            </a:r>
            <a:r>
              <a:rPr lang="en-US" altLang="zh-CN" dirty="0" smtClean="0"/>
              <a:t>,</a:t>
            </a:r>
            <a:r>
              <a:rPr lang="zh-CN" altLang="en-US" dirty="0" smtClean="0"/>
              <a:t>然后观看作品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9988"/>
            <a:ext cx="12192000" cy="6598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848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91344" y="404664"/>
            <a:ext cx="9829800" cy="683096"/>
          </a:xfrm>
        </p:spPr>
        <p:txBody>
          <a:bodyPr/>
          <a:lstStyle/>
          <a:p>
            <a:r>
              <a:rPr lang="zh-CN" altLang="en-US" dirty="0" smtClean="0"/>
              <a:t>认识下 </a:t>
            </a:r>
            <a:r>
              <a:rPr lang="en-US" altLang="zh-CN" dirty="0" smtClean="0"/>
              <a:t>Scratch </a:t>
            </a:r>
            <a:r>
              <a:rPr lang="zh-CN" altLang="en-US" dirty="0" smtClean="0"/>
              <a:t>这个工具</a:t>
            </a:r>
            <a:r>
              <a:rPr lang="en-US" altLang="zh-CN" dirty="0" smtClean="0"/>
              <a:t>,</a:t>
            </a:r>
            <a:r>
              <a:rPr lang="zh-CN" altLang="en-US" dirty="0" smtClean="0"/>
              <a:t>然后观看作品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9988"/>
            <a:ext cx="12192000" cy="6598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166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91344" y="404664"/>
            <a:ext cx="9829800" cy="683096"/>
          </a:xfrm>
        </p:spPr>
        <p:txBody>
          <a:bodyPr/>
          <a:lstStyle/>
          <a:p>
            <a:r>
              <a:rPr lang="zh-CN" altLang="en-US" dirty="0" smtClean="0"/>
              <a:t>认识下 </a:t>
            </a:r>
            <a:r>
              <a:rPr lang="en-US" altLang="zh-CN" dirty="0" smtClean="0"/>
              <a:t>Scratch </a:t>
            </a:r>
            <a:r>
              <a:rPr lang="zh-CN" altLang="en-US" dirty="0" smtClean="0"/>
              <a:t>这个工具</a:t>
            </a:r>
            <a:r>
              <a:rPr lang="en-US" altLang="zh-CN" dirty="0" smtClean="0"/>
              <a:t>,</a:t>
            </a:r>
            <a:r>
              <a:rPr lang="zh-CN" altLang="en-US" dirty="0" smtClean="0"/>
              <a:t>然后观看作品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9988"/>
            <a:ext cx="12192000" cy="6598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407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91344" y="404664"/>
            <a:ext cx="9829800" cy="683096"/>
          </a:xfrm>
        </p:spPr>
        <p:txBody>
          <a:bodyPr/>
          <a:lstStyle/>
          <a:p>
            <a:r>
              <a:rPr lang="zh-CN" altLang="en-US" dirty="0" smtClean="0"/>
              <a:t>认识下 </a:t>
            </a:r>
            <a:r>
              <a:rPr lang="en-US" altLang="zh-CN" dirty="0" smtClean="0"/>
              <a:t>Scratch </a:t>
            </a:r>
            <a:r>
              <a:rPr lang="zh-CN" altLang="en-US" dirty="0" smtClean="0"/>
              <a:t>这个工具</a:t>
            </a:r>
            <a:r>
              <a:rPr lang="en-US" altLang="zh-CN" dirty="0" smtClean="0"/>
              <a:t>,</a:t>
            </a:r>
            <a:r>
              <a:rPr lang="zh-CN" altLang="en-US" dirty="0" smtClean="0"/>
              <a:t>然后观看作品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9988"/>
            <a:ext cx="12192000" cy="6598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826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“钓鱼“程序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524000" y="2564904"/>
            <a:ext cx="9144000" cy="3474720"/>
          </a:xfrm>
        </p:spPr>
        <p:txBody>
          <a:bodyPr/>
          <a:lstStyle/>
          <a:p>
            <a:r>
              <a:rPr lang="en-US" altLang="zh-CN" sz="2800" dirty="0" smtClean="0"/>
              <a:t>1. </a:t>
            </a:r>
            <a:r>
              <a:rPr lang="zh-CN" altLang="en-US" sz="2800" dirty="0" smtClean="0"/>
              <a:t>钓鱼的过程</a:t>
            </a:r>
            <a:endParaRPr lang="en-US" altLang="zh-CN" sz="2800" dirty="0" smtClean="0"/>
          </a:p>
          <a:p>
            <a:endParaRPr lang="en-US" altLang="zh-CN" sz="2800" dirty="0" smtClean="0"/>
          </a:p>
          <a:p>
            <a:r>
              <a:rPr lang="en-US" altLang="zh-CN" sz="2800" dirty="0" smtClean="0"/>
              <a:t>2.</a:t>
            </a:r>
            <a:r>
              <a:rPr lang="zh-CN" altLang="en-US" sz="2800" dirty="0" smtClean="0"/>
              <a:t>欣赏一个已经做好的“钓鱼”程序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549828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151784" y="1052736"/>
            <a:ext cx="3103240" cy="1828800"/>
          </a:xfrm>
        </p:spPr>
        <p:txBody>
          <a:bodyPr/>
          <a:lstStyle/>
          <a:p>
            <a:r>
              <a:rPr lang="en-US" altLang="zh-CN" dirty="0" smtClean="0"/>
              <a:t>1.</a:t>
            </a:r>
            <a:r>
              <a:rPr lang="zh-CN" altLang="en-US" dirty="0" smtClean="0"/>
              <a:t>认识电脑</a:t>
            </a:r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4362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准备钓鱼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2" y="0"/>
            <a:ext cx="121443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000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准备钓鱼</a:t>
            </a:r>
            <a:endParaRPr lang="zh-CN" altLang="en-US" dirty="0"/>
          </a:p>
        </p:txBody>
      </p:sp>
      <p:pic>
        <p:nvPicPr>
          <p:cNvPr id="4" name="准备钓鱼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03712" y="601663"/>
            <a:ext cx="609600" cy="6096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812" y="0"/>
            <a:ext cx="121443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02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6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准备钓鱼</a:t>
            </a:r>
            <a:endParaRPr lang="zh-CN" altLang="en-US" dirty="0"/>
          </a:p>
        </p:txBody>
      </p:sp>
      <p:pic>
        <p:nvPicPr>
          <p:cNvPr id="4" name="上鱼饵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75720" y="476672"/>
            <a:ext cx="609600" cy="6096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812" y="0"/>
            <a:ext cx="121443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775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2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准备钓鱼</a:t>
            </a:r>
            <a:endParaRPr lang="zh-CN" altLang="en-US" dirty="0"/>
          </a:p>
        </p:txBody>
      </p:sp>
      <p:pic>
        <p:nvPicPr>
          <p:cNvPr id="4" name="抛竿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791744" y="601663"/>
            <a:ext cx="609600" cy="6096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812" y="0"/>
            <a:ext cx="121443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374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7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准备钓鱼</a:t>
            </a:r>
            <a:endParaRPr lang="zh-CN" altLang="en-US" dirty="0"/>
          </a:p>
        </p:txBody>
      </p:sp>
      <p:pic>
        <p:nvPicPr>
          <p:cNvPr id="4" name="有鱼上钩了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647728" y="601663"/>
            <a:ext cx="609600" cy="6096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812" y="0"/>
            <a:ext cx="121443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00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6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准备钓鱼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2" y="0"/>
            <a:ext cx="121443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414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准备钓鱼</a:t>
            </a:r>
            <a:endParaRPr lang="zh-CN" altLang="en-US" dirty="0"/>
          </a:p>
        </p:txBody>
      </p:sp>
      <p:pic>
        <p:nvPicPr>
          <p:cNvPr id="3" name="这是一条什么鱼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75720" y="476672"/>
            <a:ext cx="609600" cy="6096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812" y="0"/>
            <a:ext cx="121443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107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3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999656" y="2924944"/>
            <a:ext cx="6120680" cy="506610"/>
          </a:xfrm>
        </p:spPr>
        <p:txBody>
          <a:bodyPr>
            <a:noAutofit/>
          </a:bodyPr>
          <a:lstStyle/>
          <a:p>
            <a:r>
              <a:rPr lang="en-US" altLang="zh-CN" sz="3600" dirty="0" smtClean="0"/>
              <a:t>”</a:t>
            </a:r>
            <a:r>
              <a:rPr lang="zh-CN" altLang="en-US" sz="3600" dirty="0" smtClean="0"/>
              <a:t>钓鱼</a:t>
            </a:r>
            <a:r>
              <a:rPr lang="en-US" altLang="zh-CN" sz="3600" dirty="0" smtClean="0"/>
              <a:t>”</a:t>
            </a:r>
            <a:r>
              <a:rPr lang="zh-CN" altLang="en-US" sz="3600" dirty="0" smtClean="0"/>
              <a:t>程序制作过程</a:t>
            </a:r>
            <a:endParaRPr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1925776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9988"/>
            <a:ext cx="12192000" cy="6598024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775520" y="1268760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>
                <a:solidFill>
                  <a:schemeClr val="accent2"/>
                </a:solidFill>
              </a:rPr>
              <a:t>绘制钓鱼背景</a:t>
            </a:r>
            <a:endParaRPr lang="zh-CN" altLang="en-US" sz="28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7743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9988"/>
            <a:ext cx="12192000" cy="6598024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775520" y="1268760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>
                <a:solidFill>
                  <a:schemeClr val="accent2"/>
                </a:solidFill>
              </a:rPr>
              <a:t>上鱼饵的背景</a:t>
            </a:r>
            <a:endParaRPr lang="zh-CN" altLang="en-US" sz="28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738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常用的电脑是什么样的？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6233615" y="2927709"/>
            <a:ext cx="3541193" cy="2972716"/>
            <a:chOff x="5945583" y="2316891"/>
            <a:chExt cx="3541193" cy="2972716"/>
          </a:xfrm>
        </p:grpSpPr>
        <p:pic>
          <p:nvPicPr>
            <p:cNvPr id="14" name="Picture 9" descr="ThinkPadW701ds 254156C第1张图片"/>
            <p:cNvPicPr>
              <a:picLocks noChangeAspect="1" noChangeArrowheads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45583" y="2316891"/>
              <a:ext cx="3541193" cy="25095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文本占位符 3"/>
            <p:cNvSpPr txBox="1">
              <a:spLocks/>
            </p:cNvSpPr>
            <p:nvPr/>
          </p:nvSpPr>
          <p:spPr>
            <a:xfrm>
              <a:off x="6602004" y="4994939"/>
              <a:ext cx="2806364" cy="294668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lang="zh-CN" sz="1600" kern="1200">
                  <a:solidFill>
                    <a:schemeClr val="tx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cs"/>
                </a:defRPr>
              </a:lvl1pPr>
              <a:lvl2pPr marL="0" indent="0" algn="l" defTabSz="914400" rtl="0" eaLnBrk="1" latinLnBrk="0" hangingPunct="1">
                <a:lnSpc>
                  <a:spcPct val="90000"/>
                </a:lnSpc>
                <a:spcBef>
                  <a:spcPts val="1200"/>
                </a:spcBef>
                <a:buFont typeface="Arial" panose="020B0604020202020204" pitchFamily="34" charset="0"/>
                <a:buNone/>
                <a:defRPr lang="zh-CN" sz="1800" kern="1200">
                  <a:solidFill>
                    <a:schemeClr val="tx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cs"/>
                </a:defRPr>
              </a:lvl2pPr>
              <a:lvl3pPr marL="0" indent="0" algn="l" defTabSz="914400" rtl="0" eaLnBrk="1" latinLnBrk="0" hangingPunct="1">
                <a:lnSpc>
                  <a:spcPct val="90000"/>
                </a:lnSpc>
                <a:spcBef>
                  <a:spcPts val="1200"/>
                </a:spcBef>
                <a:buFont typeface="Arial" panose="020B0604020202020204" pitchFamily="34" charset="0"/>
                <a:buNone/>
                <a:defRPr lang="zh-CN" sz="1800" kern="1200">
                  <a:solidFill>
                    <a:schemeClr val="tx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cs"/>
                </a:defRPr>
              </a:lvl3pPr>
              <a:lvl4pPr marL="0" indent="0" algn="l" defTabSz="914400" rtl="0" eaLnBrk="1" latinLnBrk="0" hangingPunct="1">
                <a:lnSpc>
                  <a:spcPct val="90000"/>
                </a:lnSpc>
                <a:spcBef>
                  <a:spcPts val="1200"/>
                </a:spcBef>
                <a:buFont typeface="Arial" panose="020B0604020202020204" pitchFamily="34" charset="0"/>
                <a:buNone/>
                <a:defRPr lang="zh-CN" sz="1800" kern="1200">
                  <a:solidFill>
                    <a:schemeClr val="tx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cs"/>
                </a:defRPr>
              </a:lvl4pPr>
              <a:lvl5pPr marL="0" indent="0" algn="l" defTabSz="914400" rtl="0" eaLnBrk="1" latinLnBrk="0" hangingPunct="1">
                <a:lnSpc>
                  <a:spcPct val="90000"/>
                </a:lnSpc>
                <a:spcBef>
                  <a:spcPts val="1200"/>
                </a:spcBef>
                <a:buFont typeface="Arial" panose="020B0604020202020204" pitchFamily="34" charset="0"/>
                <a:buNone/>
                <a:defRPr lang="zh-CN" sz="1800" kern="1200">
                  <a:solidFill>
                    <a:schemeClr val="tx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cs"/>
                </a:defRPr>
              </a:lvl5pPr>
              <a:lvl6pPr marL="1371600" indent="-18288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lang="zh-CN"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600200" indent="-18288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lang="zh-CN"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828800" indent="-18288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lang="zh-CN"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057400" indent="-18288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lang="zh-CN"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2800" dirty="0" smtClean="0">
                  <a:latin typeface="黑体" panose="02010609060101010101" pitchFamily="49" charset="-122"/>
                  <a:ea typeface="黑体" panose="02010609060101010101" pitchFamily="49" charset="-122"/>
                </a:rPr>
                <a:t>笔记本</a:t>
              </a:r>
              <a:r>
                <a:rPr lang="zh-CN" altLang="en-US" sz="2800" dirty="0" smtClean="0"/>
                <a:t>电脑</a:t>
              </a:r>
              <a:endParaRPr lang="zh-CN" altLang="en-US" sz="2800" dirty="0"/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6312024" y="548680"/>
            <a:ext cx="4896544" cy="2679362"/>
            <a:chOff x="6312024" y="548680"/>
            <a:chExt cx="4896544" cy="2679362"/>
          </a:xfrm>
        </p:grpSpPr>
        <p:pic>
          <p:nvPicPr>
            <p:cNvPr id="15" name="Picture 8" descr="联想IdeaCentre K310(锋行KING 至尊版)第1张图片"/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12024" y="548680"/>
              <a:ext cx="3384376" cy="26793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文本占位符 3"/>
            <p:cNvSpPr txBox="1">
              <a:spLocks/>
            </p:cNvSpPr>
            <p:nvPr/>
          </p:nvSpPr>
          <p:spPr>
            <a:xfrm>
              <a:off x="9336359" y="2671762"/>
              <a:ext cx="1872209" cy="255947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lang="zh-CN" sz="1600" kern="1200">
                  <a:solidFill>
                    <a:schemeClr val="tx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cs"/>
                </a:defRPr>
              </a:lvl1pPr>
              <a:lvl2pPr marL="0" indent="0" algn="l" defTabSz="914400" rtl="0" eaLnBrk="1" latinLnBrk="0" hangingPunct="1">
                <a:lnSpc>
                  <a:spcPct val="90000"/>
                </a:lnSpc>
                <a:spcBef>
                  <a:spcPts val="1200"/>
                </a:spcBef>
                <a:buFont typeface="Arial" panose="020B0604020202020204" pitchFamily="34" charset="0"/>
                <a:buNone/>
                <a:defRPr lang="zh-CN" sz="1800" kern="1200">
                  <a:solidFill>
                    <a:schemeClr val="tx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cs"/>
                </a:defRPr>
              </a:lvl2pPr>
              <a:lvl3pPr marL="0" indent="0" algn="l" defTabSz="914400" rtl="0" eaLnBrk="1" latinLnBrk="0" hangingPunct="1">
                <a:lnSpc>
                  <a:spcPct val="90000"/>
                </a:lnSpc>
                <a:spcBef>
                  <a:spcPts val="1200"/>
                </a:spcBef>
                <a:buFont typeface="Arial" panose="020B0604020202020204" pitchFamily="34" charset="0"/>
                <a:buNone/>
                <a:defRPr lang="zh-CN" sz="1800" kern="1200">
                  <a:solidFill>
                    <a:schemeClr val="tx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cs"/>
                </a:defRPr>
              </a:lvl3pPr>
              <a:lvl4pPr marL="0" indent="0" algn="l" defTabSz="914400" rtl="0" eaLnBrk="1" latinLnBrk="0" hangingPunct="1">
                <a:lnSpc>
                  <a:spcPct val="90000"/>
                </a:lnSpc>
                <a:spcBef>
                  <a:spcPts val="1200"/>
                </a:spcBef>
                <a:buFont typeface="Arial" panose="020B0604020202020204" pitchFamily="34" charset="0"/>
                <a:buNone/>
                <a:defRPr lang="zh-CN" sz="1800" kern="1200">
                  <a:solidFill>
                    <a:schemeClr val="tx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cs"/>
                </a:defRPr>
              </a:lvl4pPr>
              <a:lvl5pPr marL="0" indent="0" algn="l" defTabSz="914400" rtl="0" eaLnBrk="1" latinLnBrk="0" hangingPunct="1">
                <a:lnSpc>
                  <a:spcPct val="90000"/>
                </a:lnSpc>
                <a:spcBef>
                  <a:spcPts val="1200"/>
                </a:spcBef>
                <a:buFont typeface="Arial" panose="020B0604020202020204" pitchFamily="34" charset="0"/>
                <a:buNone/>
                <a:defRPr lang="zh-CN" sz="1800" kern="1200">
                  <a:solidFill>
                    <a:schemeClr val="tx1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  <a:cs typeface="+mn-cs"/>
                </a:defRPr>
              </a:lvl5pPr>
              <a:lvl6pPr marL="1371600" indent="-18288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lang="zh-CN"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600200" indent="-18288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lang="zh-CN"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828800" indent="-18288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lang="zh-CN"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057400" indent="-182880" algn="l" defTabSz="914400" rtl="0" eaLnBrk="1" latinLnBrk="0" hangingPunct="1">
                <a:lnSpc>
                  <a:spcPct val="9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  <a:defRPr lang="zh-CN"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2800" dirty="0" smtClean="0">
                  <a:latin typeface="黑体" panose="02010609060101010101" pitchFamily="49" charset="-122"/>
                  <a:ea typeface="黑体" panose="02010609060101010101" pitchFamily="49" charset="-122"/>
                </a:rPr>
                <a:t>台式电脑</a:t>
              </a:r>
              <a:endPara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>
          <a:xfrm>
            <a:off x="2484404" y="4309480"/>
            <a:ext cx="1936630" cy="497420"/>
          </a:xfrm>
        </p:spPr>
        <p:txBody>
          <a:bodyPr>
            <a:noAutofit/>
          </a:bodyPr>
          <a:lstStyle/>
          <a:p>
            <a:r>
              <a:rPr lang="zh-CN" altLang="en-US" sz="2800" dirty="0" smtClean="0"/>
              <a:t>平板电脑</a:t>
            </a:r>
            <a:endParaRPr lang="zh-CN" sz="2800" dirty="0"/>
          </a:p>
        </p:txBody>
      </p:sp>
      <p:pic>
        <p:nvPicPr>
          <p:cNvPr id="13" name="Picture 12" descr="平板电脑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45" t="14886" r="7732" b="18663"/>
          <a:stretch>
            <a:fillRect/>
          </a:stretch>
        </p:blipFill>
        <p:spPr bwMode="auto">
          <a:xfrm>
            <a:off x="1025463" y="1412776"/>
            <a:ext cx="4854513" cy="289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0558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9988"/>
            <a:ext cx="12192000" cy="6598024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775520" y="1268760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>
                <a:solidFill>
                  <a:schemeClr val="accent2"/>
                </a:solidFill>
              </a:rPr>
              <a:t>抛竿的背景</a:t>
            </a:r>
            <a:endParaRPr lang="zh-CN" altLang="en-US" sz="28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4120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9988"/>
            <a:ext cx="12192000" cy="6598024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775520" y="1268760"/>
            <a:ext cx="2698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>
                <a:solidFill>
                  <a:schemeClr val="accent2"/>
                </a:solidFill>
              </a:rPr>
              <a:t>有鱼上钩的背景</a:t>
            </a:r>
            <a:endParaRPr lang="zh-CN" altLang="en-US" sz="28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7132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9988"/>
            <a:ext cx="12192000" cy="6598024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775520" y="1268760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>
                <a:solidFill>
                  <a:schemeClr val="accent2"/>
                </a:solidFill>
              </a:rPr>
              <a:t>鱼出水面背景</a:t>
            </a:r>
            <a:endParaRPr lang="zh-CN" altLang="en-US" sz="28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8047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查看“钓鱼”程序的动画效果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3632" y="1988840"/>
            <a:ext cx="5040560" cy="3780420"/>
          </a:xfrm>
          <a:prstGeom prst="rect">
            <a:avLst/>
          </a:prstGeom>
        </p:spPr>
      </p:pic>
      <p:pic>
        <p:nvPicPr>
          <p:cNvPr id="6" name="准备钓鱼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  <p:pic>
        <p:nvPicPr>
          <p:cNvPr id="7" name="上鱼饵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  <p:pic>
        <p:nvPicPr>
          <p:cNvPr id="8" name="抛竿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  <p:pic>
        <p:nvPicPr>
          <p:cNvPr id="9" name="有鱼上钩了">
            <a:hlinkClick r:id="" action="ppaction://media"/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  <p:pic>
        <p:nvPicPr>
          <p:cNvPr id="10" name="这是一条什么鱼">
            <a:hlinkClick r:id="" action="ppaction://media"/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061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6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761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292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6686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2275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8961"/>
                            </p:stCondLst>
                            <p:childTnLst>
                              <p:par>
                                <p:cTn id="14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3668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629"/>
                            </p:stCondLst>
                            <p:childTnLst>
                              <p:par>
                                <p:cTn id="17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2832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audio>
              <p:cMediaNode vol="8000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audio>
              <p:cMediaNode vol="8000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audio>
              <p:cMediaNode vol="8000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  <p:audio>
              <p:cMediaNode vol="8000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2" y="0"/>
            <a:ext cx="12144375" cy="685800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919536" y="980728"/>
            <a:ext cx="80329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 smtClean="0"/>
              <a:t>接下来我们做一个简单的植物大战</a:t>
            </a:r>
            <a:r>
              <a:rPr lang="zh-CN" altLang="en-US" sz="3600" dirty="0" smtClean="0"/>
              <a:t>僵尸</a:t>
            </a:r>
            <a:endParaRPr lang="en-US" altLang="zh-CN" sz="3600" dirty="0" smtClean="0"/>
          </a:p>
        </p:txBody>
      </p:sp>
      <p:sp>
        <p:nvSpPr>
          <p:cNvPr id="5" name="文本框 4"/>
          <p:cNvSpPr txBox="1"/>
          <p:nvPr/>
        </p:nvSpPr>
        <p:spPr>
          <a:xfrm>
            <a:off x="2575992" y="4201924"/>
            <a:ext cx="5570756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/>
              <a:t>计划</a:t>
            </a:r>
            <a:r>
              <a:rPr lang="en-US" altLang="zh-CN" sz="2800" dirty="0" smtClean="0"/>
              <a:t>:</a:t>
            </a:r>
          </a:p>
          <a:p>
            <a:r>
              <a:rPr lang="zh-CN" altLang="en-US" sz="2800" dirty="0"/>
              <a:t>豌豆</a:t>
            </a:r>
            <a:r>
              <a:rPr lang="zh-CN" altLang="en-US" sz="2800" dirty="0" smtClean="0"/>
              <a:t>射手对僵尸发射一颗豌豆</a:t>
            </a:r>
            <a:endParaRPr lang="en-US" altLang="zh-CN" sz="2800" dirty="0" smtClean="0"/>
          </a:p>
          <a:p>
            <a:r>
              <a:rPr lang="zh-CN" altLang="en-US" sz="2800" dirty="0" smtClean="0"/>
              <a:t>豌豆打中僵尸后重新发射一颗豌豆</a:t>
            </a:r>
            <a:endParaRPr lang="en-US" altLang="zh-CN" sz="2800" dirty="0" smtClean="0"/>
          </a:p>
          <a:p>
            <a:r>
              <a:rPr lang="zh-CN" altLang="en-US" sz="2800" smtClean="0"/>
              <a:t>豌豆打中僵尸的时候发出声音</a:t>
            </a:r>
            <a:endParaRPr lang="en-US" altLang="zh-CN" sz="2800" dirty="0" smtClean="0"/>
          </a:p>
        </p:txBody>
      </p:sp>
    </p:spTree>
    <p:extLst>
      <p:ext uri="{BB962C8B-B14F-4D97-AF65-F5344CB8AC3E}">
        <p14:creationId xmlns:p14="http://schemas.microsoft.com/office/powerpoint/2010/main" val="2201523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07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353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695400" y="601524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/>
              <a:t>动画效果展示</a:t>
            </a:r>
            <a:endParaRPr lang="en-US" altLang="zh-CN" sz="2800" dirty="0" smtClean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078"/>
            <a:ext cx="12192000" cy="6828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866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5880" y="1124744"/>
            <a:ext cx="6192688" cy="4896228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95400" y="601524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/>
              <a:t>动画效果展示</a:t>
            </a:r>
            <a:endParaRPr lang="en-US" altLang="zh-CN" sz="2800" dirty="0" smtClean="0"/>
          </a:p>
        </p:txBody>
      </p:sp>
      <p:pic>
        <p:nvPicPr>
          <p:cNvPr id="3" name="water drop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552384" y="253534"/>
            <a:ext cx="609600" cy="609600"/>
          </a:xfrm>
          <a:prstGeom prst="rect">
            <a:avLst/>
          </a:prstGeom>
        </p:spPr>
      </p:pic>
      <p:pic>
        <p:nvPicPr>
          <p:cNvPr id="4" name="water drop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555924" y="210344"/>
            <a:ext cx="609600" cy="609600"/>
          </a:xfrm>
          <a:prstGeom prst="rect">
            <a:avLst/>
          </a:prstGeom>
        </p:spPr>
      </p:pic>
      <p:pic>
        <p:nvPicPr>
          <p:cNvPr id="6" name="water drop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552384" y="21034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144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69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36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738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36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3" repeatCount="5000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audio>
              <p:cMediaNode vol="80000">
                <p:cTn id="1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999656" y="2924944"/>
            <a:ext cx="6120680" cy="506610"/>
          </a:xfrm>
        </p:spPr>
        <p:txBody>
          <a:bodyPr>
            <a:noAutofit/>
          </a:bodyPr>
          <a:lstStyle/>
          <a:p>
            <a:r>
              <a:rPr lang="en-US" altLang="zh-CN" sz="3600" dirty="0" smtClean="0"/>
              <a:t>”</a:t>
            </a:r>
            <a:r>
              <a:rPr lang="zh-CN" altLang="en-US" sz="3600" dirty="0" smtClean="0"/>
              <a:t>跳一跳</a:t>
            </a:r>
            <a:r>
              <a:rPr lang="en-US" altLang="zh-CN" sz="3600" dirty="0" smtClean="0"/>
              <a:t>”</a:t>
            </a:r>
            <a:r>
              <a:rPr lang="zh-CN" altLang="en-US" sz="3600" dirty="0" smtClean="0"/>
              <a:t>程序制作过程</a:t>
            </a:r>
            <a:endParaRPr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1795047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19336" y="325056"/>
            <a:ext cx="29386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/>
              <a:t>“</a:t>
            </a:r>
            <a:r>
              <a:rPr lang="zh-CN" altLang="en-US" sz="2800" dirty="0" smtClean="0"/>
              <a:t>跳一跳</a:t>
            </a:r>
            <a:r>
              <a:rPr lang="en-US" altLang="zh-CN" sz="2800" dirty="0" smtClean="0"/>
              <a:t>”</a:t>
            </a:r>
            <a:r>
              <a:rPr lang="zh-CN" altLang="en-US" sz="2800" dirty="0" smtClean="0"/>
              <a:t>设计思路</a:t>
            </a:r>
            <a:endParaRPr lang="en-US" altLang="zh-CN" sz="2800" dirty="0" smtClean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976" y="839173"/>
            <a:ext cx="11923688" cy="5997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93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>
          <a:xfrm>
            <a:off x="1919536" y="5405059"/>
            <a:ext cx="1467019" cy="355823"/>
          </a:xfrm>
        </p:spPr>
        <p:txBody>
          <a:bodyPr>
            <a:normAutofit fontScale="92500" lnSpcReduction="20000"/>
          </a:bodyPr>
          <a:lstStyle/>
          <a:p>
            <a:r>
              <a:rPr lang="zh-CN" altLang="en-US" sz="2400" dirty="0" smtClean="0">
                <a:latin typeface="+mn-ea"/>
                <a:ea typeface="+mn-ea"/>
              </a:rPr>
              <a:t>硬件部分</a:t>
            </a:r>
            <a:endParaRPr lang="zh-CN" sz="2400" dirty="0">
              <a:latin typeface="+mn-ea"/>
              <a:ea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6"/>
          </p:nvPr>
        </p:nvSpPr>
        <p:spPr>
          <a:xfrm>
            <a:off x="9443896" y="3270628"/>
            <a:ext cx="1577830" cy="643855"/>
          </a:xfrm>
        </p:spPr>
        <p:txBody>
          <a:bodyPr>
            <a:normAutofit/>
          </a:bodyPr>
          <a:lstStyle/>
          <a:p>
            <a:r>
              <a:rPr lang="zh-CN" altLang="en-US" sz="2200" dirty="0" smtClean="0">
                <a:ea typeface="黑体" panose="02010609060101010101" pitchFamily="49" charset="-122"/>
              </a:rPr>
              <a:t>软件部分</a:t>
            </a:r>
            <a:endParaRPr lang="zh-CN" sz="2200" dirty="0">
              <a:ea typeface="黑体" panose="02010609060101010101" pitchFamily="49" charset="-122"/>
            </a:endParaRPr>
          </a:p>
        </p:txBody>
      </p:sp>
      <p:sp>
        <p:nvSpPr>
          <p:cNvPr id="11" name="标题 1"/>
          <p:cNvSpPr txBox="1">
            <a:spLocks/>
          </p:cNvSpPr>
          <p:nvPr/>
        </p:nvSpPr>
        <p:spPr>
          <a:xfrm>
            <a:off x="8686687" y="6093296"/>
            <a:ext cx="3505313" cy="76470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sz="32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r>
              <a:rPr lang="zh-CN" altLang="en-US" dirty="0" smtClean="0">
                <a:solidFill>
                  <a:srgbClr val="FF0000"/>
                </a:solidFill>
                <a:latin typeface="+mn-ea"/>
                <a:ea typeface="+mn-ea"/>
              </a:rPr>
              <a:t>电脑的硬件和软件</a:t>
            </a:r>
            <a:endParaRPr lang="zh-CN" altLang="en-US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74" t="15994" r="33235" b="40950"/>
          <a:stretch>
            <a:fillRect/>
          </a:stretch>
        </p:blipFill>
        <p:spPr bwMode="auto">
          <a:xfrm>
            <a:off x="226079" y="980728"/>
            <a:ext cx="5086350" cy="39820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5" descr="软件1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7543" y="1390517"/>
            <a:ext cx="1140643" cy="684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7" descr="软件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67" b="11078"/>
          <a:stretch>
            <a:fillRect/>
          </a:stretch>
        </p:blipFill>
        <p:spPr bwMode="auto">
          <a:xfrm>
            <a:off x="5735961" y="3648269"/>
            <a:ext cx="964502" cy="932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4" descr="IE浏览器标志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0993" y="2425576"/>
            <a:ext cx="931388" cy="786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84" descr="Office标志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47" b="11647"/>
          <a:stretch>
            <a:fillRect/>
          </a:stretch>
        </p:blipFill>
        <p:spPr bwMode="auto">
          <a:xfrm>
            <a:off x="7572279" y="1378707"/>
            <a:ext cx="917575" cy="638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863" y="2466593"/>
            <a:ext cx="849600" cy="8496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3637" y="2425576"/>
            <a:ext cx="862143" cy="862143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1641" y="3629084"/>
            <a:ext cx="964479" cy="964479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5862" y="3619753"/>
            <a:ext cx="1141658" cy="1141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440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695400" y="601524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/>
              <a:t>跳一跳效果图</a:t>
            </a:r>
            <a:endParaRPr lang="en-US" altLang="zh-CN" sz="2800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5760" y="601524"/>
            <a:ext cx="7992888" cy="5994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050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/>
              <a:t>谢谢大家</a:t>
            </a:r>
            <a:r>
              <a:rPr lang="en-US" altLang="zh-CN" dirty="0" smtClean="0"/>
              <a:t>!</a:t>
            </a:r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19016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55840" y="1196752"/>
            <a:ext cx="2887216" cy="1828800"/>
          </a:xfrm>
        </p:spPr>
        <p:txBody>
          <a:bodyPr/>
          <a:lstStyle/>
          <a:p>
            <a:r>
              <a:rPr lang="en-US" altLang="zh-CN" dirty="0" smtClean="0"/>
              <a:t>2.</a:t>
            </a:r>
            <a:r>
              <a:rPr lang="zh-CN" altLang="en-US" dirty="0" smtClean="0"/>
              <a:t>电脑用途</a:t>
            </a:r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2907226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186086"/>
            <a:ext cx="9829800" cy="1082674"/>
          </a:xfrm>
        </p:spPr>
        <p:txBody>
          <a:bodyPr/>
          <a:lstStyle/>
          <a:p>
            <a:r>
              <a:rPr lang="zh-CN" altLang="en-US" dirty="0" smtClean="0"/>
              <a:t>电脑有什么用？</a:t>
            </a:r>
            <a:endParaRPr lang="zh-CN" dirty="0"/>
          </a:p>
        </p:txBody>
      </p:sp>
      <p:sp>
        <p:nvSpPr>
          <p:cNvPr id="6" name="文本占位符 3"/>
          <p:cNvSpPr txBox="1">
            <a:spLocks/>
          </p:cNvSpPr>
          <p:nvPr/>
        </p:nvSpPr>
        <p:spPr>
          <a:xfrm>
            <a:off x="7032104" y="3085799"/>
            <a:ext cx="1296144" cy="5423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lang="zh-CN" sz="18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lang="zh-CN" sz="18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lang="zh-CN" sz="18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lang="zh-CN" sz="18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zh-CN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zh-CN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zh-CN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574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zh-CN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b="1" dirty="0" smtClean="0">
                <a:latin typeface="+mn-ea"/>
                <a:ea typeface="+mn-ea"/>
              </a:rPr>
              <a:t>听音乐</a:t>
            </a:r>
            <a:endParaRPr lang="zh-CN" altLang="en-US" sz="2800" b="1" dirty="0">
              <a:latin typeface="+mn-ea"/>
              <a:ea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9536" y="1844824"/>
            <a:ext cx="3168352" cy="3024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190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186086"/>
            <a:ext cx="9829800" cy="1082674"/>
          </a:xfrm>
        </p:spPr>
        <p:txBody>
          <a:bodyPr/>
          <a:lstStyle/>
          <a:p>
            <a:r>
              <a:rPr lang="zh-CN" altLang="en-US" dirty="0" smtClean="0"/>
              <a:t>电脑有什么用？</a:t>
            </a:r>
            <a:endParaRPr lang="zh-CN" dirty="0"/>
          </a:p>
        </p:txBody>
      </p:sp>
      <p:sp>
        <p:nvSpPr>
          <p:cNvPr id="6" name="文本占位符 3"/>
          <p:cNvSpPr txBox="1">
            <a:spLocks/>
          </p:cNvSpPr>
          <p:nvPr/>
        </p:nvSpPr>
        <p:spPr>
          <a:xfrm>
            <a:off x="6744072" y="3140968"/>
            <a:ext cx="3672408" cy="6480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lang="zh-CN" sz="18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lang="zh-CN" sz="18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lang="zh-CN" sz="18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lang="zh-CN" sz="18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zh-CN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zh-CN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zh-CN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574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zh-CN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b="1" dirty="0">
                <a:latin typeface="+mn-ea"/>
                <a:ea typeface="+mn-ea"/>
              </a:rPr>
              <a:t>看视频</a:t>
            </a:r>
            <a:r>
              <a:rPr lang="en-US" altLang="zh-CN" sz="2800" b="1" dirty="0">
                <a:latin typeface="+mn-ea"/>
                <a:ea typeface="+mn-ea"/>
              </a:rPr>
              <a:t>(</a:t>
            </a:r>
            <a:r>
              <a:rPr lang="zh-CN" altLang="en-US" sz="2800" b="1" dirty="0">
                <a:latin typeface="+mn-ea"/>
                <a:ea typeface="+mn-ea"/>
              </a:rPr>
              <a:t>电影</a:t>
            </a:r>
            <a:r>
              <a:rPr lang="en-US" altLang="zh-CN" sz="2800" b="1" dirty="0">
                <a:latin typeface="+mn-ea"/>
                <a:ea typeface="+mn-ea"/>
              </a:rPr>
              <a:t>\</a:t>
            </a:r>
            <a:r>
              <a:rPr lang="zh-CN" altLang="en-US" sz="2800" b="1" dirty="0">
                <a:latin typeface="+mn-ea"/>
                <a:ea typeface="+mn-ea"/>
              </a:rPr>
              <a:t>电视等</a:t>
            </a:r>
            <a:r>
              <a:rPr lang="en-US" altLang="zh-CN" b="1" dirty="0"/>
              <a:t>)</a:t>
            </a:r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552" y="1844824"/>
            <a:ext cx="2952328" cy="29824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21400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186086"/>
            <a:ext cx="9829800" cy="1082674"/>
          </a:xfrm>
        </p:spPr>
        <p:txBody>
          <a:bodyPr/>
          <a:lstStyle/>
          <a:p>
            <a:r>
              <a:rPr lang="zh-CN" altLang="en-US" dirty="0" smtClean="0"/>
              <a:t>电脑有什么用？</a:t>
            </a:r>
            <a:endParaRPr lang="zh-CN" dirty="0"/>
          </a:p>
        </p:txBody>
      </p:sp>
      <p:sp>
        <p:nvSpPr>
          <p:cNvPr id="6" name="文本占位符 3"/>
          <p:cNvSpPr txBox="1">
            <a:spLocks/>
          </p:cNvSpPr>
          <p:nvPr/>
        </p:nvSpPr>
        <p:spPr>
          <a:xfrm>
            <a:off x="6816080" y="3217169"/>
            <a:ext cx="2160240" cy="3082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lang="zh-CN" sz="18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lang="zh-CN" sz="18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lang="zh-CN" sz="18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lang="zh-CN" sz="18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zh-CN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zh-CN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zh-CN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574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zh-CN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b="1" dirty="0" smtClean="0">
                <a:latin typeface="+mn-ea"/>
                <a:ea typeface="+mn-ea"/>
              </a:rPr>
              <a:t>学习</a:t>
            </a:r>
            <a:endParaRPr lang="en-US" altLang="zh-CN" sz="2800" b="1" dirty="0">
              <a:latin typeface="+mn-ea"/>
              <a:ea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5815" y="1916832"/>
            <a:ext cx="4363380" cy="2908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163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186086"/>
            <a:ext cx="9829800" cy="1082674"/>
          </a:xfrm>
        </p:spPr>
        <p:txBody>
          <a:bodyPr/>
          <a:lstStyle/>
          <a:p>
            <a:r>
              <a:rPr lang="zh-CN" altLang="en-US" dirty="0" smtClean="0"/>
              <a:t>电脑有什么用？</a:t>
            </a:r>
            <a:endParaRPr lang="zh-CN" dirty="0"/>
          </a:p>
        </p:txBody>
      </p:sp>
      <p:sp>
        <p:nvSpPr>
          <p:cNvPr id="6" name="文本占位符 3"/>
          <p:cNvSpPr txBox="1">
            <a:spLocks/>
          </p:cNvSpPr>
          <p:nvPr/>
        </p:nvSpPr>
        <p:spPr>
          <a:xfrm>
            <a:off x="6960096" y="3048746"/>
            <a:ext cx="2160240" cy="3082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lang="zh-CN" sz="16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lang="zh-CN" sz="18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lang="zh-CN" sz="18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lang="zh-CN" sz="18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None/>
              <a:defRPr lang="zh-CN" sz="18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13716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zh-CN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zh-CN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zh-CN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57400" indent="-18288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zh-CN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b="1" dirty="0" smtClean="0">
                <a:latin typeface="+mn-ea"/>
                <a:ea typeface="+mn-ea"/>
              </a:rPr>
              <a:t>玩游戏</a:t>
            </a:r>
            <a:endParaRPr lang="en-US" altLang="zh-CN" sz="2800" b="1" dirty="0">
              <a:latin typeface="+mn-ea"/>
              <a:ea typeface="+mn-ea"/>
            </a:endParaRPr>
          </a:p>
        </p:txBody>
      </p:sp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87488" y="1844824"/>
            <a:ext cx="4032448" cy="30243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71593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儿童之友 16x9">
  <a:themeElements>
    <a:clrScheme name="ChildrenFriends">
      <a:dk1>
        <a:srgbClr val="404040"/>
      </a:dk1>
      <a:lt1>
        <a:sysClr val="window" lastClr="FFFFFF"/>
      </a:lt1>
      <a:dk2>
        <a:srgbClr val="000000"/>
      </a:dk2>
      <a:lt2>
        <a:srgbClr val="EAEAEA"/>
      </a:lt2>
      <a:accent1>
        <a:srgbClr val="A63121"/>
      </a:accent1>
      <a:accent2>
        <a:srgbClr val="318DCB"/>
      </a:accent2>
      <a:accent3>
        <a:srgbClr val="F28330"/>
      </a:accent3>
      <a:accent4>
        <a:srgbClr val="50B852"/>
      </a:accent4>
      <a:accent5>
        <a:srgbClr val="EEAD1D"/>
      </a:accent5>
      <a:accent6>
        <a:srgbClr val="A68555"/>
      </a:accent6>
      <a:hlink>
        <a:srgbClr val="F28330"/>
      </a:hlink>
      <a:folHlink>
        <a:srgbClr val="969696"/>
      </a:folHlink>
    </a:clrScheme>
    <a:fontScheme name="Times New Roman-Arial">
      <a:majorFont>
        <a:latin typeface="Times New Roman" panose="02020603050405020304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hildrenFriends_16x9_TP103896100" id="{38564D62-6E6B-4EB3-A17D-ACAC85524523}" vid="{54E68DCF-F772-42D9-830C-38E7E334B273}"/>
    </a:ext>
  </a:extLst>
</a:theme>
</file>

<file path=ppt/theme/theme2.xml><?xml version="1.0" encoding="utf-8"?>
<a:theme xmlns:a="http://schemas.openxmlformats.org/drawingml/2006/main" name="Office Theme">
  <a:themeElements>
    <a:clrScheme name="ChildrenFriends">
      <a:dk1>
        <a:srgbClr val="404040"/>
      </a:dk1>
      <a:lt1>
        <a:sysClr val="window" lastClr="FFFFFF"/>
      </a:lt1>
      <a:dk2>
        <a:srgbClr val="000000"/>
      </a:dk2>
      <a:lt2>
        <a:srgbClr val="EAEAEA"/>
      </a:lt2>
      <a:accent1>
        <a:srgbClr val="A63121"/>
      </a:accent1>
      <a:accent2>
        <a:srgbClr val="318DCB"/>
      </a:accent2>
      <a:accent3>
        <a:srgbClr val="F28330"/>
      </a:accent3>
      <a:accent4>
        <a:srgbClr val="50B852"/>
      </a:accent4>
      <a:accent5>
        <a:srgbClr val="EEAD1D"/>
      </a:accent5>
      <a:accent6>
        <a:srgbClr val="A68555"/>
      </a:accent6>
      <a:hlink>
        <a:srgbClr val="F28330"/>
      </a:hlink>
      <a:folHlink>
        <a:srgbClr val="969696"/>
      </a:folHlink>
    </a:clrScheme>
    <a:fontScheme name="Times New Roman-Arial">
      <a:majorFont>
        <a:latin typeface="Times New Roman" panose="02020603050405020304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ChildrenFriends">
      <a:dk1>
        <a:srgbClr val="404040"/>
      </a:dk1>
      <a:lt1>
        <a:sysClr val="window" lastClr="FFFFFF"/>
      </a:lt1>
      <a:dk2>
        <a:srgbClr val="000000"/>
      </a:dk2>
      <a:lt2>
        <a:srgbClr val="EAEAEA"/>
      </a:lt2>
      <a:accent1>
        <a:srgbClr val="A63121"/>
      </a:accent1>
      <a:accent2>
        <a:srgbClr val="318DCB"/>
      </a:accent2>
      <a:accent3>
        <a:srgbClr val="F28330"/>
      </a:accent3>
      <a:accent4>
        <a:srgbClr val="50B852"/>
      </a:accent4>
      <a:accent5>
        <a:srgbClr val="EEAD1D"/>
      </a:accent5>
      <a:accent6>
        <a:srgbClr val="A68555"/>
      </a:accent6>
      <a:hlink>
        <a:srgbClr val="F28330"/>
      </a:hlink>
      <a:folHlink>
        <a:srgbClr val="969696"/>
      </a:folHlink>
    </a:clrScheme>
    <a:fontScheme name="Times New Roman-Arial">
      <a:majorFont>
        <a:latin typeface="Times New Roman" panose="02020603050405020304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D52213BA-6259-469B-8BD9-3C7F83E2B94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在校儿童教育演示文稿、相册(宽屏)</Template>
  <TotalTime>0</TotalTime>
  <Words>312</Words>
  <Application>Microsoft Office PowerPoint</Application>
  <PresentationFormat>宽屏</PresentationFormat>
  <Paragraphs>81</Paragraphs>
  <Slides>41</Slides>
  <Notes>25</Notes>
  <HiddenSlides>0</HiddenSlides>
  <MMClips>13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41</vt:i4>
      </vt:variant>
    </vt:vector>
  </HeadingPairs>
  <TitlesOfParts>
    <vt:vector size="46" baseType="lpstr">
      <vt:lpstr>Microsoft YaHei UI</vt:lpstr>
      <vt:lpstr>黑体</vt:lpstr>
      <vt:lpstr>Arial</vt:lpstr>
      <vt:lpstr>Times New Roman</vt:lpstr>
      <vt:lpstr>儿童之友 16x9</vt:lpstr>
      <vt:lpstr>趣味儿童编程  1.认识电脑  2.电脑的用途  3.使用电脑制作趣味程序</vt:lpstr>
      <vt:lpstr>1.认识电脑</vt:lpstr>
      <vt:lpstr>常用的电脑是什么样的？</vt:lpstr>
      <vt:lpstr>PowerPoint 演示文稿</vt:lpstr>
      <vt:lpstr>2.电脑用途</vt:lpstr>
      <vt:lpstr>电脑有什么用？</vt:lpstr>
      <vt:lpstr>电脑有什么用？</vt:lpstr>
      <vt:lpstr>电脑有什么用？</vt:lpstr>
      <vt:lpstr>电脑有什么用？</vt:lpstr>
      <vt:lpstr>电脑还有哪些用处呢？</vt:lpstr>
      <vt:lpstr>未来的电脑</vt:lpstr>
      <vt:lpstr>3. 有趣好玩的程序和游戏是怎么制作出来的</vt:lpstr>
      <vt:lpstr> 通常是使用一些工具把动画+声音等按照规则组合而成的。  编程的工具有: </vt:lpstr>
      <vt:lpstr>Scratch 这个工具,可以帮助我们想搭积木一样搭建我们想要程序和游戏</vt:lpstr>
      <vt:lpstr>认识下 Scratch 这个工具,然后观看作品</vt:lpstr>
      <vt:lpstr>认识下 Scratch 这个工具,然后观看作品</vt:lpstr>
      <vt:lpstr>认识下 Scratch 这个工具,然后观看作品</vt:lpstr>
      <vt:lpstr>认识下 Scratch 这个工具,然后观看作品</vt:lpstr>
      <vt:lpstr>“钓鱼“程序</vt:lpstr>
      <vt:lpstr>准备钓鱼</vt:lpstr>
      <vt:lpstr>准备钓鱼</vt:lpstr>
      <vt:lpstr>准备钓鱼</vt:lpstr>
      <vt:lpstr>准备钓鱼</vt:lpstr>
      <vt:lpstr>准备钓鱼</vt:lpstr>
      <vt:lpstr>准备钓鱼</vt:lpstr>
      <vt:lpstr>准备钓鱼</vt:lpstr>
      <vt:lpstr>”钓鱼”程序制作过程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查看“钓鱼”程序的动画效果</vt:lpstr>
      <vt:lpstr>PowerPoint 演示文稿</vt:lpstr>
      <vt:lpstr>PowerPoint 演示文稿</vt:lpstr>
      <vt:lpstr>PowerPoint 演示文稿</vt:lpstr>
      <vt:lpstr>PowerPoint 演示文稿</vt:lpstr>
      <vt:lpstr>”跳一跳”程序制作过程</vt:lpstr>
      <vt:lpstr>PowerPoint 演示文稿</vt:lpstr>
      <vt:lpstr>PowerPoint 演示文稿</vt:lpstr>
      <vt:lpstr>谢谢大家!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2014-05-12T11:58:03Z</dcterms:created>
  <dcterms:modified xsi:type="dcterms:W3CDTF">2018-03-28T03:16:26Z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TC038961019991</vt:lpwstr>
  </property>
</Properties>
</file>